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18288000" cy="10287000"/>
  <p:notesSz cx="6858000" cy="9144000"/>
  <p:embeddedFontLst>
    <p:embeddedFont>
      <p:font typeface="Marykate" charset="1" panose="00000000000000000000"/>
      <p:regular r:id="rId28"/>
    </p:embeddedFont>
    <p:embeddedFont>
      <p:font typeface="Aristotelica Pro" charset="1" panose="00000500000000000000"/>
      <p:regular r:id="rId29"/>
    </p:embeddedFont>
    <p:embeddedFont>
      <p:font typeface="Open Sans Bold" charset="1" panose="020B0806030504020204"/>
      <p:regular r:id="rId30"/>
    </p:embeddedFont>
    <p:embeddedFont>
      <p:font typeface="Ballpoint" charset="1" panose="00000000000000000000"/>
      <p:regular r:id="rId31"/>
    </p:embeddedFont>
    <p:embeddedFont>
      <p:font typeface="Aristotelica Pro Bold" charset="1" panose="0000080000000000000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jpeg" Type="http://schemas.openxmlformats.org/officeDocument/2006/relationships/image"/><Relationship Id="rId20" Target="../media/image19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23" Target="../media/image22.png" Type="http://schemas.openxmlformats.org/officeDocument/2006/relationships/image"/><Relationship Id="rId24" Target="../media/image23.svg" Type="http://schemas.openxmlformats.org/officeDocument/2006/relationships/image"/><Relationship Id="rId25" Target="../media/image24.png" Type="http://schemas.openxmlformats.org/officeDocument/2006/relationships/image"/><Relationship Id="rId26" Target="../media/image25.svg" Type="http://schemas.openxmlformats.org/officeDocument/2006/relationships/image"/><Relationship Id="rId27" Target="../media/image26.png" Type="http://schemas.openxmlformats.org/officeDocument/2006/relationships/image"/><Relationship Id="rId28" Target="../media/image27.svg" Type="http://schemas.openxmlformats.org/officeDocument/2006/relationships/image"/><Relationship Id="rId29" Target="../media/image28.png" Type="http://schemas.openxmlformats.org/officeDocument/2006/relationships/image"/><Relationship Id="rId3" Target="../media/image2.png" Type="http://schemas.openxmlformats.org/officeDocument/2006/relationships/image"/><Relationship Id="rId30" Target="../media/image29.svg" Type="http://schemas.openxmlformats.org/officeDocument/2006/relationships/image"/><Relationship Id="rId31" Target="../media/image30.png" Type="http://schemas.openxmlformats.org/officeDocument/2006/relationships/image"/><Relationship Id="rId32" Target="../media/image31.svg" Type="http://schemas.openxmlformats.org/officeDocument/2006/relationships/image"/><Relationship Id="rId33" Target="../media/image32.png" Type="http://schemas.openxmlformats.org/officeDocument/2006/relationships/image"/><Relationship Id="rId34" Target="../media/image33.svg" Type="http://schemas.openxmlformats.org/officeDocument/2006/relationships/image"/><Relationship Id="rId35" Target="../media/image34.png" Type="http://schemas.openxmlformats.org/officeDocument/2006/relationships/image"/><Relationship Id="rId36" Target="../media/image35.svg" Type="http://schemas.openxmlformats.org/officeDocument/2006/relationships/image"/><Relationship Id="rId37" Target="../media/image36.png" Type="http://schemas.openxmlformats.org/officeDocument/2006/relationships/image"/><Relationship Id="rId38" Target="../media/image37.svg" Type="http://schemas.openxmlformats.org/officeDocument/2006/relationships/image"/><Relationship Id="rId39" Target="../media/image38.png" Type="http://schemas.openxmlformats.org/officeDocument/2006/relationships/image"/><Relationship Id="rId4" Target="../media/image3.svg" Type="http://schemas.openxmlformats.org/officeDocument/2006/relationships/image"/><Relationship Id="rId40" Target="../media/image39.svg" Type="http://schemas.openxmlformats.org/officeDocument/2006/relationships/image"/><Relationship Id="rId41" Target="../media/image40.png" Type="http://schemas.openxmlformats.org/officeDocument/2006/relationships/image"/><Relationship Id="rId42" Target="../media/image41.svg" Type="http://schemas.openxmlformats.org/officeDocument/2006/relationships/image"/><Relationship Id="rId43" Target="../media/image42.png" Type="http://schemas.openxmlformats.org/officeDocument/2006/relationships/image"/><Relationship Id="rId44" Target="../media/image4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jpeg" Type="http://schemas.openxmlformats.org/officeDocument/2006/relationships/image"/><Relationship Id="rId20" Target="../media/image19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23" Target="../media/image24.png" Type="http://schemas.openxmlformats.org/officeDocument/2006/relationships/image"/><Relationship Id="rId24" Target="../media/image25.svg" Type="http://schemas.openxmlformats.org/officeDocument/2006/relationships/image"/><Relationship Id="rId25" Target="../media/image26.png" Type="http://schemas.openxmlformats.org/officeDocument/2006/relationships/image"/><Relationship Id="rId26" Target="../media/image27.svg" Type="http://schemas.openxmlformats.org/officeDocument/2006/relationships/image"/><Relationship Id="rId27" Target="../media/image28.png" Type="http://schemas.openxmlformats.org/officeDocument/2006/relationships/image"/><Relationship Id="rId28" Target="../media/image29.svg" Type="http://schemas.openxmlformats.org/officeDocument/2006/relationships/image"/><Relationship Id="rId29" Target="../media/image30.png" Type="http://schemas.openxmlformats.org/officeDocument/2006/relationships/image"/><Relationship Id="rId3" Target="../media/image2.png" Type="http://schemas.openxmlformats.org/officeDocument/2006/relationships/image"/><Relationship Id="rId30" Target="../media/image31.svg" Type="http://schemas.openxmlformats.org/officeDocument/2006/relationships/image"/><Relationship Id="rId31" Target="../media/image34.png" Type="http://schemas.openxmlformats.org/officeDocument/2006/relationships/image"/><Relationship Id="rId32" Target="../media/image35.svg" Type="http://schemas.openxmlformats.org/officeDocument/2006/relationships/image"/><Relationship Id="rId33" Target="../media/image36.png" Type="http://schemas.openxmlformats.org/officeDocument/2006/relationships/image"/><Relationship Id="rId34" Target="../media/image37.svg" Type="http://schemas.openxmlformats.org/officeDocument/2006/relationships/image"/><Relationship Id="rId35" Target="../media/image40.png" Type="http://schemas.openxmlformats.org/officeDocument/2006/relationships/image"/><Relationship Id="rId36" Target="../media/image41.svg" Type="http://schemas.openxmlformats.org/officeDocument/2006/relationships/image"/><Relationship Id="rId37" Target="../media/image42.png" Type="http://schemas.openxmlformats.org/officeDocument/2006/relationships/image"/><Relationship Id="rId38" Target="../media/image43.svg" Type="http://schemas.openxmlformats.org/officeDocument/2006/relationships/image"/><Relationship Id="rId39" Target="https://fotozaweb.in.rs/canva-brz-i-lak-dizajn-za-male-biznise-i-napredne-amatere/" TargetMode="External" Type="http://schemas.openxmlformats.org/officeDocument/2006/relationships/hyperlink"/><Relationship Id="rId4" Target="../media/image3.svg" Type="http://schemas.openxmlformats.org/officeDocument/2006/relationships/image"/><Relationship Id="rId40" Target="https://karan.in.rs/blog/usluge/" TargetMode="External" Type="http://schemas.openxmlformats.org/officeDocument/2006/relationships/hyperlink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svg" Type="http://schemas.openxmlformats.org/officeDocument/2006/relationships/image"/><Relationship Id="rId11" Target="../media/image22.png" Type="http://schemas.openxmlformats.org/officeDocument/2006/relationships/image"/><Relationship Id="rId12" Target="../media/image23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36.png" Type="http://schemas.openxmlformats.org/officeDocument/2006/relationships/image"/><Relationship Id="rId16" Target="../media/image37.svg" Type="http://schemas.openxmlformats.org/officeDocument/2006/relationships/image"/><Relationship Id="rId17" Target="../media/image40.png" Type="http://schemas.openxmlformats.org/officeDocument/2006/relationships/image"/><Relationship Id="rId18" Target="../media/image41.svg" Type="http://schemas.openxmlformats.org/officeDocument/2006/relationships/image"/><Relationship Id="rId19" Target="../media/image42.png" Type="http://schemas.openxmlformats.org/officeDocument/2006/relationships/image"/><Relationship Id="rId2" Target="../media/image1.jpeg" Type="http://schemas.openxmlformats.org/officeDocument/2006/relationships/image"/><Relationship Id="rId20" Target="../media/image43.sv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Relationship Id="rId7" Target="../media/image2.png" Type="http://schemas.openxmlformats.org/officeDocument/2006/relationships/image"/><Relationship Id="rId8" Target="../media/image3.sv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svg" Type="http://schemas.openxmlformats.org/officeDocument/2006/relationships/image"/><Relationship Id="rId11" Target="../media/image20.png" Type="http://schemas.openxmlformats.org/officeDocument/2006/relationships/image"/><Relationship Id="rId12" Target="../media/image21.svg" Type="http://schemas.openxmlformats.org/officeDocument/2006/relationships/image"/><Relationship Id="rId13" Target="../media/image22.png" Type="http://schemas.openxmlformats.org/officeDocument/2006/relationships/image"/><Relationship Id="rId14" Target="../media/image23.svg" Type="http://schemas.openxmlformats.org/officeDocument/2006/relationships/image"/><Relationship Id="rId15" Target="../media/image26.png" Type="http://schemas.openxmlformats.org/officeDocument/2006/relationships/image"/><Relationship Id="rId16" Target="../media/image27.svg" Type="http://schemas.openxmlformats.org/officeDocument/2006/relationships/image"/><Relationship Id="rId17" Target="../media/image36.png" Type="http://schemas.openxmlformats.org/officeDocument/2006/relationships/image"/><Relationship Id="rId18" Target="../media/image37.svg" Type="http://schemas.openxmlformats.org/officeDocument/2006/relationships/image"/><Relationship Id="rId19" Target="../media/image30.png" Type="http://schemas.openxmlformats.org/officeDocument/2006/relationships/image"/><Relationship Id="rId2" Target="../media/image1.jpeg" Type="http://schemas.openxmlformats.org/officeDocument/2006/relationships/image"/><Relationship Id="rId20" Target="../media/image31.svg" Type="http://schemas.openxmlformats.org/officeDocument/2006/relationships/image"/><Relationship Id="rId21" Target="../media/image42.png" Type="http://schemas.openxmlformats.org/officeDocument/2006/relationships/image"/><Relationship Id="rId22" Target="../media/image43.sv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8.png" Type="http://schemas.openxmlformats.org/officeDocument/2006/relationships/image"/><Relationship Id="rId8" Target="../media/image9.sv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svg" Type="http://schemas.openxmlformats.org/officeDocument/2006/relationships/image"/><Relationship Id="rId11" Target="../media/image44.png" Type="http://schemas.openxmlformats.org/officeDocument/2006/relationships/image"/><Relationship Id="rId12" Target="../media/image45.png" Type="http://schemas.openxmlformats.org/officeDocument/2006/relationships/image"/><Relationship Id="rId2" Target="../media/image1.jpe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36.png" Type="http://schemas.openxmlformats.org/officeDocument/2006/relationships/image"/><Relationship Id="rId6" Target="../media/image37.svg" Type="http://schemas.openxmlformats.org/officeDocument/2006/relationships/image"/><Relationship Id="rId7" Target="../media/image38.png" Type="http://schemas.openxmlformats.org/officeDocument/2006/relationships/image"/><Relationship Id="rId8" Target="../media/image39.sv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36.png" Type="http://schemas.openxmlformats.org/officeDocument/2006/relationships/image"/><Relationship Id="rId16" Target="../media/image37.svg" Type="http://schemas.openxmlformats.org/officeDocument/2006/relationships/image"/><Relationship Id="rId17" Target="../media/image42.png" Type="http://schemas.openxmlformats.org/officeDocument/2006/relationships/image"/><Relationship Id="rId18" Target="../media/image43.svg" Type="http://schemas.openxmlformats.org/officeDocument/2006/relationships/image"/><Relationship Id="rId19" Target="https://fotozaweb.in.rs/standardni-formati-slika-za-web/" TargetMode="External" Type="http://schemas.openxmlformats.org/officeDocument/2006/relationships/hyperlink"/><Relationship Id="rId2" Target="../media/image1.jpeg" Type="http://schemas.openxmlformats.org/officeDocument/2006/relationships/image"/><Relationship Id="rId20" Target="https://fotozaweb.in.rs/standardni-formati-slika-za-web/" TargetMode="External" Type="http://schemas.openxmlformats.org/officeDocument/2006/relationships/hyperlink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2.png" Type="http://schemas.openxmlformats.org/officeDocument/2006/relationships/image"/><Relationship Id="rId12" Target="../media/image13.svg" Type="http://schemas.openxmlformats.org/officeDocument/2006/relationships/image"/><Relationship Id="rId13" Target="../media/image18.png" Type="http://schemas.openxmlformats.org/officeDocument/2006/relationships/image"/><Relationship Id="rId14" Target="../media/image19.svg" Type="http://schemas.openxmlformats.org/officeDocument/2006/relationships/image"/><Relationship Id="rId15" Target="../media/image22.png" Type="http://schemas.openxmlformats.org/officeDocument/2006/relationships/image"/><Relationship Id="rId16" Target="../media/image23.svg" Type="http://schemas.openxmlformats.org/officeDocument/2006/relationships/image"/><Relationship Id="rId17" Target="../media/image24.png" Type="http://schemas.openxmlformats.org/officeDocument/2006/relationships/image"/><Relationship Id="rId18" Target="../media/image25.svg" Type="http://schemas.openxmlformats.org/officeDocument/2006/relationships/image"/><Relationship Id="rId19" Target="../media/image28.png" Type="http://schemas.openxmlformats.org/officeDocument/2006/relationships/image"/><Relationship Id="rId2" Target="../media/image1.jpeg" Type="http://schemas.openxmlformats.org/officeDocument/2006/relationships/image"/><Relationship Id="rId20" Target="../media/image29.svg" Type="http://schemas.openxmlformats.org/officeDocument/2006/relationships/image"/><Relationship Id="rId21" Target="../media/image30.png" Type="http://schemas.openxmlformats.org/officeDocument/2006/relationships/image"/><Relationship Id="rId22" Target="../media/image31.svg" Type="http://schemas.openxmlformats.org/officeDocument/2006/relationships/image"/><Relationship Id="rId23" Target="../media/image32.png" Type="http://schemas.openxmlformats.org/officeDocument/2006/relationships/image"/><Relationship Id="rId24" Target="../media/image33.svg" Type="http://schemas.openxmlformats.org/officeDocument/2006/relationships/image"/><Relationship Id="rId25" Target="../media/image40.png" Type="http://schemas.openxmlformats.org/officeDocument/2006/relationships/image"/><Relationship Id="rId26" Target="../media/image41.svg" Type="http://schemas.openxmlformats.org/officeDocument/2006/relationships/image"/><Relationship Id="rId27" Target="../media/image42.png" Type="http://schemas.openxmlformats.org/officeDocument/2006/relationships/image"/><Relationship Id="rId28" Target="../media/image43.svg" Type="http://schemas.openxmlformats.org/officeDocument/2006/relationships/image"/><Relationship Id="rId29" Target="https://sr.wikipedia.org/wiki/Canva" TargetMode="External" Type="http://schemas.openxmlformats.org/officeDocument/2006/relationships/hyperlink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2.png" Type="http://schemas.openxmlformats.org/officeDocument/2006/relationships/image"/><Relationship Id="rId12" Target="../media/image13.svg" Type="http://schemas.openxmlformats.org/officeDocument/2006/relationships/image"/><Relationship Id="rId13" Target="../media/image18.png" Type="http://schemas.openxmlformats.org/officeDocument/2006/relationships/image"/><Relationship Id="rId14" Target="../media/image19.svg" Type="http://schemas.openxmlformats.org/officeDocument/2006/relationships/image"/><Relationship Id="rId15" Target="../media/image22.png" Type="http://schemas.openxmlformats.org/officeDocument/2006/relationships/image"/><Relationship Id="rId16" Target="../media/image23.svg" Type="http://schemas.openxmlformats.org/officeDocument/2006/relationships/image"/><Relationship Id="rId17" Target="../media/image24.png" Type="http://schemas.openxmlformats.org/officeDocument/2006/relationships/image"/><Relationship Id="rId18" Target="../media/image25.svg" Type="http://schemas.openxmlformats.org/officeDocument/2006/relationships/image"/><Relationship Id="rId19" Target="../media/image28.png" Type="http://schemas.openxmlformats.org/officeDocument/2006/relationships/image"/><Relationship Id="rId2" Target="../media/image1.jpeg" Type="http://schemas.openxmlformats.org/officeDocument/2006/relationships/image"/><Relationship Id="rId20" Target="../media/image29.svg" Type="http://schemas.openxmlformats.org/officeDocument/2006/relationships/image"/><Relationship Id="rId21" Target="../media/image30.png" Type="http://schemas.openxmlformats.org/officeDocument/2006/relationships/image"/><Relationship Id="rId22" Target="../media/image31.svg" Type="http://schemas.openxmlformats.org/officeDocument/2006/relationships/image"/><Relationship Id="rId23" Target="../media/image32.png" Type="http://schemas.openxmlformats.org/officeDocument/2006/relationships/image"/><Relationship Id="rId24" Target="../media/image33.svg" Type="http://schemas.openxmlformats.org/officeDocument/2006/relationships/image"/><Relationship Id="rId25" Target="../media/image40.png" Type="http://schemas.openxmlformats.org/officeDocument/2006/relationships/image"/><Relationship Id="rId26" Target="../media/image41.svg" Type="http://schemas.openxmlformats.org/officeDocument/2006/relationships/image"/><Relationship Id="rId27" Target="../media/image42.png" Type="http://schemas.openxmlformats.org/officeDocument/2006/relationships/image"/><Relationship Id="rId28" Target="../media/image43.sv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2.png" Type="http://schemas.openxmlformats.org/officeDocument/2006/relationships/image"/><Relationship Id="rId12" Target="../media/image13.svg" Type="http://schemas.openxmlformats.org/officeDocument/2006/relationships/image"/><Relationship Id="rId13" Target="../media/image18.png" Type="http://schemas.openxmlformats.org/officeDocument/2006/relationships/image"/><Relationship Id="rId14" Target="../media/image19.svg" Type="http://schemas.openxmlformats.org/officeDocument/2006/relationships/image"/><Relationship Id="rId15" Target="../media/image22.png" Type="http://schemas.openxmlformats.org/officeDocument/2006/relationships/image"/><Relationship Id="rId16" Target="../media/image23.svg" Type="http://schemas.openxmlformats.org/officeDocument/2006/relationships/image"/><Relationship Id="rId17" Target="../media/image24.png" Type="http://schemas.openxmlformats.org/officeDocument/2006/relationships/image"/><Relationship Id="rId18" Target="../media/image25.svg" Type="http://schemas.openxmlformats.org/officeDocument/2006/relationships/image"/><Relationship Id="rId19" Target="../media/image28.png" Type="http://schemas.openxmlformats.org/officeDocument/2006/relationships/image"/><Relationship Id="rId2" Target="../media/image1.jpeg" Type="http://schemas.openxmlformats.org/officeDocument/2006/relationships/image"/><Relationship Id="rId20" Target="../media/image29.svg" Type="http://schemas.openxmlformats.org/officeDocument/2006/relationships/image"/><Relationship Id="rId21" Target="../media/image30.png" Type="http://schemas.openxmlformats.org/officeDocument/2006/relationships/image"/><Relationship Id="rId22" Target="../media/image31.svg" Type="http://schemas.openxmlformats.org/officeDocument/2006/relationships/image"/><Relationship Id="rId23" Target="../media/image32.png" Type="http://schemas.openxmlformats.org/officeDocument/2006/relationships/image"/><Relationship Id="rId24" Target="../media/image33.svg" Type="http://schemas.openxmlformats.org/officeDocument/2006/relationships/image"/><Relationship Id="rId25" Target="../media/image40.png" Type="http://schemas.openxmlformats.org/officeDocument/2006/relationships/image"/><Relationship Id="rId26" Target="../media/image41.svg" Type="http://schemas.openxmlformats.org/officeDocument/2006/relationships/image"/><Relationship Id="rId27" Target="../media/image46.png" Type="http://schemas.openxmlformats.org/officeDocument/2006/relationships/image"/><Relationship Id="rId28" Target="../media/image42.png" Type="http://schemas.openxmlformats.org/officeDocument/2006/relationships/image"/><Relationship Id="rId29" Target="../media/image43.sv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2.png" Type="http://schemas.openxmlformats.org/officeDocument/2006/relationships/image"/><Relationship Id="rId12" Target="../media/image13.svg" Type="http://schemas.openxmlformats.org/officeDocument/2006/relationships/image"/><Relationship Id="rId13" Target="../media/image18.png" Type="http://schemas.openxmlformats.org/officeDocument/2006/relationships/image"/><Relationship Id="rId14" Target="../media/image19.svg" Type="http://schemas.openxmlformats.org/officeDocument/2006/relationships/image"/><Relationship Id="rId15" Target="../media/image22.png" Type="http://schemas.openxmlformats.org/officeDocument/2006/relationships/image"/><Relationship Id="rId16" Target="../media/image23.svg" Type="http://schemas.openxmlformats.org/officeDocument/2006/relationships/image"/><Relationship Id="rId17" Target="../media/image24.png" Type="http://schemas.openxmlformats.org/officeDocument/2006/relationships/image"/><Relationship Id="rId18" Target="../media/image25.svg" Type="http://schemas.openxmlformats.org/officeDocument/2006/relationships/image"/><Relationship Id="rId19" Target="../media/image28.png" Type="http://schemas.openxmlformats.org/officeDocument/2006/relationships/image"/><Relationship Id="rId2" Target="../media/image1.jpeg" Type="http://schemas.openxmlformats.org/officeDocument/2006/relationships/image"/><Relationship Id="rId20" Target="../media/image29.svg" Type="http://schemas.openxmlformats.org/officeDocument/2006/relationships/image"/><Relationship Id="rId21" Target="../media/image30.png" Type="http://schemas.openxmlformats.org/officeDocument/2006/relationships/image"/><Relationship Id="rId22" Target="../media/image31.svg" Type="http://schemas.openxmlformats.org/officeDocument/2006/relationships/image"/><Relationship Id="rId23" Target="../media/image32.png" Type="http://schemas.openxmlformats.org/officeDocument/2006/relationships/image"/><Relationship Id="rId24" Target="../media/image33.svg" Type="http://schemas.openxmlformats.org/officeDocument/2006/relationships/image"/><Relationship Id="rId25" Target="../media/image40.png" Type="http://schemas.openxmlformats.org/officeDocument/2006/relationships/image"/><Relationship Id="rId26" Target="../media/image41.svg" Type="http://schemas.openxmlformats.org/officeDocument/2006/relationships/image"/><Relationship Id="rId27" Target="../media/image42.png" Type="http://schemas.openxmlformats.org/officeDocument/2006/relationships/image"/><Relationship Id="rId28" Target="../media/image43.svg" Type="http://schemas.openxmlformats.org/officeDocument/2006/relationships/image"/><Relationship Id="rId29" Target="../media/image47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8.png" Type="http://schemas.openxmlformats.org/officeDocument/2006/relationships/image"/><Relationship Id="rId4" Target="../media/image49.svg" Type="http://schemas.openxmlformats.org/officeDocument/2006/relationships/image"/><Relationship Id="rId5" Target="../media/image42.png" Type="http://schemas.openxmlformats.org/officeDocument/2006/relationships/image"/><Relationship Id="rId6" Target="../media/image43.svg" Type="http://schemas.openxmlformats.org/officeDocument/2006/relationships/image"/><Relationship Id="rId7" Target="../media/image50.png" Type="http://schemas.openxmlformats.org/officeDocument/2006/relationships/image"/><Relationship Id="rId8" Target="../media/image51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2.png" Type="http://schemas.openxmlformats.org/officeDocument/2006/relationships/image"/><Relationship Id="rId12" Target="../media/image13.svg" Type="http://schemas.openxmlformats.org/officeDocument/2006/relationships/image"/><Relationship Id="rId13" Target="../media/image18.png" Type="http://schemas.openxmlformats.org/officeDocument/2006/relationships/image"/><Relationship Id="rId14" Target="../media/image19.svg" Type="http://schemas.openxmlformats.org/officeDocument/2006/relationships/image"/><Relationship Id="rId15" Target="../media/image22.png" Type="http://schemas.openxmlformats.org/officeDocument/2006/relationships/image"/><Relationship Id="rId16" Target="../media/image23.svg" Type="http://schemas.openxmlformats.org/officeDocument/2006/relationships/image"/><Relationship Id="rId17" Target="../media/image24.png" Type="http://schemas.openxmlformats.org/officeDocument/2006/relationships/image"/><Relationship Id="rId18" Target="../media/image25.svg" Type="http://schemas.openxmlformats.org/officeDocument/2006/relationships/image"/><Relationship Id="rId19" Target="../media/image28.png" Type="http://schemas.openxmlformats.org/officeDocument/2006/relationships/image"/><Relationship Id="rId2" Target="../media/image1.jpeg" Type="http://schemas.openxmlformats.org/officeDocument/2006/relationships/image"/><Relationship Id="rId20" Target="../media/image29.svg" Type="http://schemas.openxmlformats.org/officeDocument/2006/relationships/image"/><Relationship Id="rId21" Target="../media/image30.png" Type="http://schemas.openxmlformats.org/officeDocument/2006/relationships/image"/><Relationship Id="rId22" Target="../media/image31.svg" Type="http://schemas.openxmlformats.org/officeDocument/2006/relationships/image"/><Relationship Id="rId23" Target="../media/image32.png" Type="http://schemas.openxmlformats.org/officeDocument/2006/relationships/image"/><Relationship Id="rId24" Target="../media/image33.svg" Type="http://schemas.openxmlformats.org/officeDocument/2006/relationships/image"/><Relationship Id="rId25" Target="../media/image40.png" Type="http://schemas.openxmlformats.org/officeDocument/2006/relationships/image"/><Relationship Id="rId26" Target="../media/image41.svg" Type="http://schemas.openxmlformats.org/officeDocument/2006/relationships/image"/><Relationship Id="rId27" Target="../media/image42.png" Type="http://schemas.openxmlformats.org/officeDocument/2006/relationships/image"/><Relationship Id="rId28" Target="../media/image43.sv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5.png" Type="http://schemas.openxmlformats.org/officeDocument/2006/relationships/image"/><Relationship Id="rId11" Target="../media/image56.png" Type="http://schemas.openxmlformats.org/officeDocument/2006/relationships/image"/><Relationship Id="rId2" Target="../media/image1.jpeg" Type="http://schemas.openxmlformats.org/officeDocument/2006/relationships/image"/><Relationship Id="rId3" Target="../media/image30.png" Type="http://schemas.openxmlformats.org/officeDocument/2006/relationships/image"/><Relationship Id="rId4" Target="../media/image31.svg" Type="http://schemas.openxmlformats.org/officeDocument/2006/relationships/image"/><Relationship Id="rId5" Target="../media/image36.png" Type="http://schemas.openxmlformats.org/officeDocument/2006/relationships/image"/><Relationship Id="rId6" Target="../media/image37.svg" Type="http://schemas.openxmlformats.org/officeDocument/2006/relationships/image"/><Relationship Id="rId7" Target="../media/image52.jpeg" Type="http://schemas.openxmlformats.org/officeDocument/2006/relationships/image"/><Relationship Id="rId8" Target="../media/image53.png" Type="http://schemas.openxmlformats.org/officeDocument/2006/relationships/image"/><Relationship Id="rId9" Target="../media/image54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0.png" Type="http://schemas.openxmlformats.org/officeDocument/2006/relationships/image"/><Relationship Id="rId4" Target="../media/image31.svg" Type="http://schemas.openxmlformats.org/officeDocument/2006/relationships/image"/><Relationship Id="rId5" Target="../media/image36.png" Type="http://schemas.openxmlformats.org/officeDocument/2006/relationships/image"/><Relationship Id="rId6" Target="../media/image37.svg" Type="http://schemas.openxmlformats.org/officeDocument/2006/relationships/image"/><Relationship Id="rId7" Target="../media/image57.png" Type="http://schemas.openxmlformats.org/officeDocument/2006/relationships/image"/><Relationship Id="rId8" Target="../media/image58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2.jpeg" Type="http://schemas.openxmlformats.org/officeDocument/2006/relationships/image"/><Relationship Id="rId2" Target="../media/image1.jpeg" Type="http://schemas.openxmlformats.org/officeDocument/2006/relationships/image"/><Relationship Id="rId3" Target="../media/image30.png" Type="http://schemas.openxmlformats.org/officeDocument/2006/relationships/image"/><Relationship Id="rId4" Target="../media/image31.svg" Type="http://schemas.openxmlformats.org/officeDocument/2006/relationships/image"/><Relationship Id="rId5" Target="../media/image36.png" Type="http://schemas.openxmlformats.org/officeDocument/2006/relationships/image"/><Relationship Id="rId6" Target="../media/image37.svg" Type="http://schemas.openxmlformats.org/officeDocument/2006/relationships/image"/><Relationship Id="rId7" Target="../media/image59.jpeg" Type="http://schemas.openxmlformats.org/officeDocument/2006/relationships/image"/><Relationship Id="rId8" Target="../media/image60.jpeg" Type="http://schemas.openxmlformats.org/officeDocument/2006/relationships/image"/><Relationship Id="rId9" Target="../media/image61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6.png" Type="http://schemas.openxmlformats.org/officeDocument/2006/relationships/image"/><Relationship Id="rId4" Target="../media/image37.svg" Type="http://schemas.openxmlformats.org/officeDocument/2006/relationships/image"/><Relationship Id="rId5" Target="../media/image63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6.png" Type="http://schemas.openxmlformats.org/officeDocument/2006/relationships/image"/><Relationship Id="rId4" Target="../media/image37.svg" Type="http://schemas.openxmlformats.org/officeDocument/2006/relationships/image"/><Relationship Id="rId5" Target="../media/image64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2.svg" Type="http://schemas.openxmlformats.org/officeDocument/2006/relationships/image"/><Relationship Id="rId11" Target="../media/image73.png" Type="http://schemas.openxmlformats.org/officeDocument/2006/relationships/image"/><Relationship Id="rId12" Target="../media/image74.svg" Type="http://schemas.openxmlformats.org/officeDocument/2006/relationships/image"/><Relationship Id="rId13" Target="../media/image50.png" Type="http://schemas.openxmlformats.org/officeDocument/2006/relationships/image"/><Relationship Id="rId14" Target="../media/image51.svg" Type="http://schemas.openxmlformats.org/officeDocument/2006/relationships/image"/><Relationship Id="rId15" Target="../media/image75.png" Type="http://schemas.openxmlformats.org/officeDocument/2006/relationships/image"/><Relationship Id="rId16" Target="../media/image76.svg" Type="http://schemas.openxmlformats.org/officeDocument/2006/relationships/image"/><Relationship Id="rId17" Target="../media/image48.png" Type="http://schemas.openxmlformats.org/officeDocument/2006/relationships/image"/><Relationship Id="rId18" Target="../media/image49.svg" Type="http://schemas.openxmlformats.org/officeDocument/2006/relationships/image"/><Relationship Id="rId19" Target="../media/image42.png" Type="http://schemas.openxmlformats.org/officeDocument/2006/relationships/image"/><Relationship Id="rId2" Target="../media/image1.jpeg" Type="http://schemas.openxmlformats.org/officeDocument/2006/relationships/image"/><Relationship Id="rId20" Target="../media/image43.svg" Type="http://schemas.openxmlformats.org/officeDocument/2006/relationships/image"/><Relationship Id="rId3" Target="../media/image65.png" Type="http://schemas.openxmlformats.org/officeDocument/2006/relationships/image"/><Relationship Id="rId4" Target="../media/image66.svg" Type="http://schemas.openxmlformats.org/officeDocument/2006/relationships/image"/><Relationship Id="rId5" Target="../media/image67.png" Type="http://schemas.openxmlformats.org/officeDocument/2006/relationships/image"/><Relationship Id="rId6" Target="../media/image68.svg" Type="http://schemas.openxmlformats.org/officeDocument/2006/relationships/image"/><Relationship Id="rId7" Target="../media/image69.png" Type="http://schemas.openxmlformats.org/officeDocument/2006/relationships/image"/><Relationship Id="rId8" Target="../media/image70.svg" Type="http://schemas.openxmlformats.org/officeDocument/2006/relationships/image"/><Relationship Id="rId9" Target="../media/image71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2.png" Type="http://schemas.openxmlformats.org/officeDocument/2006/relationships/image"/><Relationship Id="rId14" Target="../media/image3.svg" Type="http://schemas.openxmlformats.org/officeDocument/2006/relationships/image"/><Relationship Id="rId15" Target="../media/image22.png" Type="http://schemas.openxmlformats.org/officeDocument/2006/relationships/image"/><Relationship Id="rId16" Target="../media/image23.svg" Type="http://schemas.openxmlformats.org/officeDocument/2006/relationships/image"/><Relationship Id="rId17" Target="../media/image32.png" Type="http://schemas.openxmlformats.org/officeDocument/2006/relationships/image"/><Relationship Id="rId18" Target="../media/image33.svg" Type="http://schemas.openxmlformats.org/officeDocument/2006/relationships/image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Relationship Id="rId7" Target="../media/image40.png" Type="http://schemas.openxmlformats.org/officeDocument/2006/relationships/image"/><Relationship Id="rId8" Target="../media/image41.svg" Type="http://schemas.openxmlformats.org/officeDocument/2006/relationships/image"/><Relationship Id="rId9" Target="../media/image42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svg" Type="http://schemas.openxmlformats.org/officeDocument/2006/relationships/image"/><Relationship Id="rId11" Target="../media/image34.png" Type="http://schemas.openxmlformats.org/officeDocument/2006/relationships/image"/><Relationship Id="rId12" Target="../media/image35.svg" Type="http://schemas.openxmlformats.org/officeDocument/2006/relationships/image"/><Relationship Id="rId13" Target="../media/image36.png" Type="http://schemas.openxmlformats.org/officeDocument/2006/relationships/image"/><Relationship Id="rId14" Target="../media/image37.svg" Type="http://schemas.openxmlformats.org/officeDocument/2006/relationships/image"/><Relationship Id="rId15" Target="../media/image30.png" Type="http://schemas.openxmlformats.org/officeDocument/2006/relationships/image"/><Relationship Id="rId16" Target="../media/image31.svg" Type="http://schemas.openxmlformats.org/officeDocument/2006/relationships/image"/><Relationship Id="rId17" Target="../media/image40.png" Type="http://schemas.openxmlformats.org/officeDocument/2006/relationships/image"/><Relationship Id="rId18" Target="../media/image41.svg" Type="http://schemas.openxmlformats.org/officeDocument/2006/relationships/image"/><Relationship Id="rId19" Target="../media/image77.png" Type="http://schemas.openxmlformats.org/officeDocument/2006/relationships/image"/><Relationship Id="rId2" Target="../media/image1.jpeg" Type="http://schemas.openxmlformats.org/officeDocument/2006/relationships/image"/><Relationship Id="rId20" Target="../media/image78.svg" Type="http://schemas.openxmlformats.org/officeDocument/2006/relationships/image"/><Relationship Id="rId21" Target="../media/image79.png" Type="http://schemas.openxmlformats.org/officeDocument/2006/relationships/image"/><Relationship Id="rId22" Target="../media/image80.svg" Type="http://schemas.openxmlformats.org/officeDocument/2006/relationships/image"/><Relationship Id="rId23" Target="../media/image81.png" Type="http://schemas.openxmlformats.org/officeDocument/2006/relationships/image"/><Relationship Id="rId24" Target="../media/image82.sv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Relationship Id="rId7" Target="../media/image18.png" Type="http://schemas.openxmlformats.org/officeDocument/2006/relationships/image"/><Relationship Id="rId8" Target="../media/image19.sv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svg" Type="http://schemas.openxmlformats.org/officeDocument/2006/relationships/image"/><Relationship Id="rId11" Target="../media/image20.png" Type="http://schemas.openxmlformats.org/officeDocument/2006/relationships/image"/><Relationship Id="rId12" Target="../media/image21.svg" Type="http://schemas.openxmlformats.org/officeDocument/2006/relationships/image"/><Relationship Id="rId13" Target="../media/image22.png" Type="http://schemas.openxmlformats.org/officeDocument/2006/relationships/image"/><Relationship Id="rId14" Target="../media/image23.svg" Type="http://schemas.openxmlformats.org/officeDocument/2006/relationships/image"/><Relationship Id="rId15" Target="../media/image26.png" Type="http://schemas.openxmlformats.org/officeDocument/2006/relationships/image"/><Relationship Id="rId16" Target="../media/image27.svg" Type="http://schemas.openxmlformats.org/officeDocument/2006/relationships/image"/><Relationship Id="rId17" Target="../media/image36.png" Type="http://schemas.openxmlformats.org/officeDocument/2006/relationships/image"/><Relationship Id="rId18" Target="../media/image37.svg" Type="http://schemas.openxmlformats.org/officeDocument/2006/relationships/image"/><Relationship Id="rId19" Target="../media/image30.png" Type="http://schemas.openxmlformats.org/officeDocument/2006/relationships/image"/><Relationship Id="rId2" Target="../media/image1.jpeg" Type="http://schemas.openxmlformats.org/officeDocument/2006/relationships/image"/><Relationship Id="rId20" Target="../media/image31.svg" Type="http://schemas.openxmlformats.org/officeDocument/2006/relationships/image"/><Relationship Id="rId21" Target="../media/image42.png" Type="http://schemas.openxmlformats.org/officeDocument/2006/relationships/image"/><Relationship Id="rId22" Target="../media/image43.sv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8.png" Type="http://schemas.openxmlformats.org/officeDocument/2006/relationships/image"/><Relationship Id="rId8" Target="../media/image9.sv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jpeg" Type="http://schemas.openxmlformats.org/officeDocument/2006/relationships/image"/><Relationship Id="rId20" Target="../media/image19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23" Target="../media/image22.png" Type="http://schemas.openxmlformats.org/officeDocument/2006/relationships/image"/><Relationship Id="rId24" Target="../media/image23.svg" Type="http://schemas.openxmlformats.org/officeDocument/2006/relationships/image"/><Relationship Id="rId25" Target="../media/image24.png" Type="http://schemas.openxmlformats.org/officeDocument/2006/relationships/image"/><Relationship Id="rId26" Target="../media/image25.svg" Type="http://schemas.openxmlformats.org/officeDocument/2006/relationships/image"/><Relationship Id="rId27" Target="../media/image26.png" Type="http://schemas.openxmlformats.org/officeDocument/2006/relationships/image"/><Relationship Id="rId28" Target="../media/image27.svg" Type="http://schemas.openxmlformats.org/officeDocument/2006/relationships/image"/><Relationship Id="rId29" Target="../media/image28.png" Type="http://schemas.openxmlformats.org/officeDocument/2006/relationships/image"/><Relationship Id="rId3" Target="../media/image2.png" Type="http://schemas.openxmlformats.org/officeDocument/2006/relationships/image"/><Relationship Id="rId30" Target="../media/image29.svg" Type="http://schemas.openxmlformats.org/officeDocument/2006/relationships/image"/><Relationship Id="rId31" Target="../media/image30.png" Type="http://schemas.openxmlformats.org/officeDocument/2006/relationships/image"/><Relationship Id="rId32" Target="../media/image31.svg" Type="http://schemas.openxmlformats.org/officeDocument/2006/relationships/image"/><Relationship Id="rId33" Target="../media/image32.png" Type="http://schemas.openxmlformats.org/officeDocument/2006/relationships/image"/><Relationship Id="rId34" Target="../media/image33.svg" Type="http://schemas.openxmlformats.org/officeDocument/2006/relationships/image"/><Relationship Id="rId35" Target="../media/image34.png" Type="http://schemas.openxmlformats.org/officeDocument/2006/relationships/image"/><Relationship Id="rId36" Target="../media/image35.svg" Type="http://schemas.openxmlformats.org/officeDocument/2006/relationships/image"/><Relationship Id="rId37" Target="../media/image36.png" Type="http://schemas.openxmlformats.org/officeDocument/2006/relationships/image"/><Relationship Id="rId38" Target="../media/image37.svg" Type="http://schemas.openxmlformats.org/officeDocument/2006/relationships/image"/><Relationship Id="rId39" Target="../media/image38.png" Type="http://schemas.openxmlformats.org/officeDocument/2006/relationships/image"/><Relationship Id="rId4" Target="../media/image3.svg" Type="http://schemas.openxmlformats.org/officeDocument/2006/relationships/image"/><Relationship Id="rId40" Target="../media/image39.svg" Type="http://schemas.openxmlformats.org/officeDocument/2006/relationships/image"/><Relationship Id="rId41" Target="../media/image40.png" Type="http://schemas.openxmlformats.org/officeDocument/2006/relationships/image"/><Relationship Id="rId42" Target="../media/image41.svg" Type="http://schemas.openxmlformats.org/officeDocument/2006/relationships/image"/><Relationship Id="rId43" Target="../media/image42.png" Type="http://schemas.openxmlformats.org/officeDocument/2006/relationships/image"/><Relationship Id="rId44" Target="../media/image4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650" r="0" b="-65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7037345">
            <a:off x="12988457" y="-2050725"/>
            <a:ext cx="10191985" cy="6226376"/>
          </a:xfrm>
          <a:custGeom>
            <a:avLst/>
            <a:gdLst/>
            <a:ahLst/>
            <a:cxnLst/>
            <a:rect r="r" b="b" t="t" l="l"/>
            <a:pathLst>
              <a:path h="6226376" w="10191985">
                <a:moveTo>
                  <a:pt x="0" y="0"/>
                </a:moveTo>
                <a:lnTo>
                  <a:pt x="10191985" y="0"/>
                </a:lnTo>
                <a:lnTo>
                  <a:pt x="10191985" y="6226377"/>
                </a:lnTo>
                <a:lnTo>
                  <a:pt x="0" y="62263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341720">
            <a:off x="-4492122" y="-2008178"/>
            <a:ext cx="8984244" cy="5488556"/>
          </a:xfrm>
          <a:custGeom>
            <a:avLst/>
            <a:gdLst/>
            <a:ahLst/>
            <a:cxnLst/>
            <a:rect r="r" b="b" t="t" l="l"/>
            <a:pathLst>
              <a:path h="5488556" w="8984244">
                <a:moveTo>
                  <a:pt x="0" y="0"/>
                </a:moveTo>
                <a:lnTo>
                  <a:pt x="8984244" y="0"/>
                </a:lnTo>
                <a:lnTo>
                  <a:pt x="8984244" y="5488556"/>
                </a:lnTo>
                <a:lnTo>
                  <a:pt x="0" y="5488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700000">
            <a:off x="15788762" y="3516109"/>
            <a:ext cx="5172619" cy="3160000"/>
          </a:xfrm>
          <a:custGeom>
            <a:avLst/>
            <a:gdLst/>
            <a:ahLst/>
            <a:cxnLst/>
            <a:rect r="r" b="b" t="t" l="l"/>
            <a:pathLst>
              <a:path h="3160000" w="5172619">
                <a:moveTo>
                  <a:pt x="0" y="0"/>
                </a:moveTo>
                <a:lnTo>
                  <a:pt x="5172619" y="0"/>
                </a:lnTo>
                <a:lnTo>
                  <a:pt x="5172619" y="3160000"/>
                </a:lnTo>
                <a:lnTo>
                  <a:pt x="0" y="31600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99010">
            <a:off x="3876499" y="-3229459"/>
            <a:ext cx="7554774" cy="4615280"/>
          </a:xfrm>
          <a:custGeom>
            <a:avLst/>
            <a:gdLst/>
            <a:ahLst/>
            <a:cxnLst/>
            <a:rect r="r" b="b" t="t" l="l"/>
            <a:pathLst>
              <a:path h="4615280" w="7554774">
                <a:moveTo>
                  <a:pt x="0" y="0"/>
                </a:moveTo>
                <a:lnTo>
                  <a:pt x="7554774" y="0"/>
                </a:lnTo>
                <a:lnTo>
                  <a:pt x="7554774" y="4615280"/>
                </a:lnTo>
                <a:lnTo>
                  <a:pt x="0" y="461528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945789" y="4915451"/>
            <a:ext cx="10623771" cy="1589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250"/>
              </a:lnSpc>
            </a:pPr>
            <a:r>
              <a:rPr lang="en-US" sz="11136" spc="256">
                <a:solidFill>
                  <a:srgbClr val="2A2B39"/>
                </a:solidFill>
                <a:latin typeface="Marykate"/>
                <a:ea typeface="Marykate"/>
                <a:cs typeface="Marykate"/>
                <a:sym typeface="Marykate"/>
              </a:rPr>
              <a:t>GRAFIČKI DIZAJN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-6678795">
            <a:off x="-2070613" y="7894082"/>
            <a:ext cx="10516904" cy="6424872"/>
          </a:xfrm>
          <a:custGeom>
            <a:avLst/>
            <a:gdLst/>
            <a:ahLst/>
            <a:cxnLst/>
            <a:rect r="r" b="b" t="t" l="l"/>
            <a:pathLst>
              <a:path h="6424872" w="10516904">
                <a:moveTo>
                  <a:pt x="0" y="0"/>
                </a:moveTo>
                <a:lnTo>
                  <a:pt x="10516904" y="0"/>
                </a:lnTo>
                <a:lnTo>
                  <a:pt x="10516904" y="6424872"/>
                </a:lnTo>
                <a:lnTo>
                  <a:pt x="0" y="642487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535292">
            <a:off x="-7884250" y="2854069"/>
            <a:ext cx="10014325" cy="6117842"/>
          </a:xfrm>
          <a:custGeom>
            <a:avLst/>
            <a:gdLst/>
            <a:ahLst/>
            <a:cxnLst/>
            <a:rect r="r" b="b" t="t" l="l"/>
            <a:pathLst>
              <a:path h="6117842" w="10014325">
                <a:moveTo>
                  <a:pt x="0" y="0"/>
                </a:moveTo>
                <a:lnTo>
                  <a:pt x="10014325" y="0"/>
                </a:lnTo>
                <a:lnTo>
                  <a:pt x="10014325" y="6117842"/>
                </a:lnTo>
                <a:lnTo>
                  <a:pt x="0" y="611784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9641762">
            <a:off x="6115917" y="8206670"/>
            <a:ext cx="6925250" cy="4230698"/>
          </a:xfrm>
          <a:custGeom>
            <a:avLst/>
            <a:gdLst/>
            <a:ahLst/>
            <a:cxnLst/>
            <a:rect r="r" b="b" t="t" l="l"/>
            <a:pathLst>
              <a:path h="4230698" w="6925250">
                <a:moveTo>
                  <a:pt x="0" y="0"/>
                </a:moveTo>
                <a:lnTo>
                  <a:pt x="6925250" y="0"/>
                </a:lnTo>
                <a:lnTo>
                  <a:pt x="6925250" y="4230698"/>
                </a:lnTo>
                <a:lnTo>
                  <a:pt x="0" y="423069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3686128">
            <a:off x="7576466" y="-3037168"/>
            <a:ext cx="6925250" cy="4230698"/>
          </a:xfrm>
          <a:custGeom>
            <a:avLst/>
            <a:gdLst/>
            <a:ahLst/>
            <a:cxnLst/>
            <a:rect r="r" b="b" t="t" l="l"/>
            <a:pathLst>
              <a:path h="4230698" w="6925250">
                <a:moveTo>
                  <a:pt x="0" y="0"/>
                </a:moveTo>
                <a:lnTo>
                  <a:pt x="6925250" y="0"/>
                </a:lnTo>
                <a:lnTo>
                  <a:pt x="6925250" y="4230698"/>
                </a:lnTo>
                <a:lnTo>
                  <a:pt x="0" y="423069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82594">
            <a:off x="12404063" y="5974224"/>
            <a:ext cx="11473483" cy="7009255"/>
          </a:xfrm>
          <a:custGeom>
            <a:avLst/>
            <a:gdLst/>
            <a:ahLst/>
            <a:cxnLst/>
            <a:rect r="r" b="b" t="t" l="l"/>
            <a:pathLst>
              <a:path h="7009255" w="11473483">
                <a:moveTo>
                  <a:pt x="0" y="0"/>
                </a:moveTo>
                <a:lnTo>
                  <a:pt x="11473482" y="0"/>
                </a:lnTo>
                <a:lnTo>
                  <a:pt x="11473482" y="7009255"/>
                </a:lnTo>
                <a:lnTo>
                  <a:pt x="0" y="700925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false" rot="519889">
            <a:off x="9473605" y="-1289710"/>
            <a:ext cx="3516626" cy="3132994"/>
          </a:xfrm>
          <a:custGeom>
            <a:avLst/>
            <a:gdLst/>
            <a:ahLst/>
            <a:cxnLst/>
            <a:rect r="r" b="b" t="t" l="l"/>
            <a:pathLst>
              <a:path h="3132994" w="3516626">
                <a:moveTo>
                  <a:pt x="3516626" y="0"/>
                </a:moveTo>
                <a:lnTo>
                  <a:pt x="0" y="0"/>
                </a:lnTo>
                <a:lnTo>
                  <a:pt x="0" y="3132994"/>
                </a:lnTo>
                <a:lnTo>
                  <a:pt x="3516626" y="3132994"/>
                </a:lnTo>
                <a:lnTo>
                  <a:pt x="3516626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221192">
            <a:off x="14381909" y="235945"/>
            <a:ext cx="3166808" cy="2936495"/>
          </a:xfrm>
          <a:custGeom>
            <a:avLst/>
            <a:gdLst/>
            <a:ahLst/>
            <a:cxnLst/>
            <a:rect r="r" b="b" t="t" l="l"/>
            <a:pathLst>
              <a:path h="2936495" w="3166808">
                <a:moveTo>
                  <a:pt x="0" y="0"/>
                </a:moveTo>
                <a:lnTo>
                  <a:pt x="3166808" y="0"/>
                </a:lnTo>
                <a:lnTo>
                  <a:pt x="3166808" y="2936494"/>
                </a:lnTo>
                <a:lnTo>
                  <a:pt x="0" y="2936494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-1778702">
            <a:off x="14621222" y="3747787"/>
            <a:ext cx="3458727" cy="2584612"/>
          </a:xfrm>
          <a:custGeom>
            <a:avLst/>
            <a:gdLst/>
            <a:ahLst/>
            <a:cxnLst/>
            <a:rect r="r" b="b" t="t" l="l"/>
            <a:pathLst>
              <a:path h="2584612" w="3458727">
                <a:moveTo>
                  <a:pt x="3458727" y="0"/>
                </a:moveTo>
                <a:lnTo>
                  <a:pt x="0" y="0"/>
                </a:lnTo>
                <a:lnTo>
                  <a:pt x="0" y="2584612"/>
                </a:lnTo>
                <a:lnTo>
                  <a:pt x="3458727" y="2584612"/>
                </a:lnTo>
                <a:lnTo>
                  <a:pt x="3458727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8885813">
            <a:off x="5257207" y="-854911"/>
            <a:ext cx="2028107" cy="2889790"/>
          </a:xfrm>
          <a:custGeom>
            <a:avLst/>
            <a:gdLst/>
            <a:ahLst/>
            <a:cxnLst/>
            <a:rect r="r" b="b" t="t" l="l"/>
            <a:pathLst>
              <a:path h="2889790" w="2028107">
                <a:moveTo>
                  <a:pt x="0" y="0"/>
                </a:moveTo>
                <a:lnTo>
                  <a:pt x="2028107" y="0"/>
                </a:lnTo>
                <a:lnTo>
                  <a:pt x="2028107" y="2889790"/>
                </a:lnTo>
                <a:lnTo>
                  <a:pt x="0" y="288979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true" flipV="false" rot="-184845">
            <a:off x="-513952" y="2980142"/>
            <a:ext cx="2297261" cy="3150856"/>
          </a:xfrm>
          <a:custGeom>
            <a:avLst/>
            <a:gdLst/>
            <a:ahLst/>
            <a:cxnLst/>
            <a:rect r="r" b="b" t="t" l="l"/>
            <a:pathLst>
              <a:path h="3150856" w="2297261">
                <a:moveTo>
                  <a:pt x="2297261" y="0"/>
                </a:moveTo>
                <a:lnTo>
                  <a:pt x="0" y="0"/>
                </a:lnTo>
                <a:lnTo>
                  <a:pt x="0" y="3150857"/>
                </a:lnTo>
                <a:lnTo>
                  <a:pt x="2297261" y="3150857"/>
                </a:lnTo>
                <a:lnTo>
                  <a:pt x="2297261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2136741">
            <a:off x="1552096" y="5205020"/>
            <a:ext cx="2008527" cy="949486"/>
          </a:xfrm>
          <a:custGeom>
            <a:avLst/>
            <a:gdLst/>
            <a:ahLst/>
            <a:cxnLst/>
            <a:rect r="r" b="b" t="t" l="l"/>
            <a:pathLst>
              <a:path h="949486" w="2008527">
                <a:moveTo>
                  <a:pt x="0" y="0"/>
                </a:moveTo>
                <a:lnTo>
                  <a:pt x="2008527" y="0"/>
                </a:lnTo>
                <a:lnTo>
                  <a:pt x="2008527" y="949486"/>
                </a:lnTo>
                <a:lnTo>
                  <a:pt x="0" y="949486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2611591">
            <a:off x="594047" y="6824415"/>
            <a:ext cx="4231877" cy="3970270"/>
          </a:xfrm>
          <a:custGeom>
            <a:avLst/>
            <a:gdLst/>
            <a:ahLst/>
            <a:cxnLst/>
            <a:rect r="r" b="b" t="t" l="l"/>
            <a:pathLst>
              <a:path h="3970270" w="4231877">
                <a:moveTo>
                  <a:pt x="0" y="0"/>
                </a:moveTo>
                <a:lnTo>
                  <a:pt x="4231877" y="0"/>
                </a:lnTo>
                <a:lnTo>
                  <a:pt x="4231877" y="3970270"/>
                </a:lnTo>
                <a:lnTo>
                  <a:pt x="0" y="3970270"/>
                </a:lnTo>
                <a:lnTo>
                  <a:pt x="0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-212687">
            <a:off x="7580819" y="7842053"/>
            <a:ext cx="3942563" cy="3010685"/>
          </a:xfrm>
          <a:custGeom>
            <a:avLst/>
            <a:gdLst/>
            <a:ahLst/>
            <a:cxnLst/>
            <a:rect r="r" b="b" t="t" l="l"/>
            <a:pathLst>
              <a:path h="3010685" w="3942563">
                <a:moveTo>
                  <a:pt x="0" y="0"/>
                </a:moveTo>
                <a:lnTo>
                  <a:pt x="3942563" y="0"/>
                </a:lnTo>
                <a:lnTo>
                  <a:pt x="3942563" y="3010684"/>
                </a:lnTo>
                <a:lnTo>
                  <a:pt x="0" y="3010684"/>
                </a:lnTo>
                <a:lnTo>
                  <a:pt x="0" y="0"/>
                </a:lnTo>
                <a:close/>
              </a:path>
            </a:pathLst>
          </a:custGeom>
          <a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2272317">
            <a:off x="2969876" y="498420"/>
            <a:ext cx="2268209" cy="1624863"/>
          </a:xfrm>
          <a:custGeom>
            <a:avLst/>
            <a:gdLst/>
            <a:ahLst/>
            <a:cxnLst/>
            <a:rect r="r" b="b" t="t" l="l"/>
            <a:pathLst>
              <a:path h="1624863" w="2268209">
                <a:moveTo>
                  <a:pt x="0" y="0"/>
                </a:moveTo>
                <a:lnTo>
                  <a:pt x="2268209" y="0"/>
                </a:lnTo>
                <a:lnTo>
                  <a:pt x="2268209" y="1624863"/>
                </a:lnTo>
                <a:lnTo>
                  <a:pt x="0" y="1624863"/>
                </a:lnTo>
                <a:lnTo>
                  <a:pt x="0" y="0"/>
                </a:lnTo>
                <a:close/>
              </a:path>
            </a:pathLst>
          </a:custGeom>
          <a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true" flipV="true" rot="3045602">
            <a:off x="11537746" y="7780133"/>
            <a:ext cx="2343904" cy="1679088"/>
          </a:xfrm>
          <a:custGeom>
            <a:avLst/>
            <a:gdLst/>
            <a:ahLst/>
            <a:cxnLst/>
            <a:rect r="r" b="b" t="t" l="l"/>
            <a:pathLst>
              <a:path h="1679088" w="2343904">
                <a:moveTo>
                  <a:pt x="2343904" y="1679088"/>
                </a:moveTo>
                <a:lnTo>
                  <a:pt x="0" y="1679088"/>
                </a:lnTo>
                <a:lnTo>
                  <a:pt x="0" y="0"/>
                </a:lnTo>
                <a:lnTo>
                  <a:pt x="2343904" y="0"/>
                </a:lnTo>
                <a:lnTo>
                  <a:pt x="2343904" y="1679088"/>
                </a:lnTo>
                <a:close/>
              </a:path>
            </a:pathLst>
          </a:custGeom>
          <a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-2135626">
            <a:off x="6227021" y="8314202"/>
            <a:ext cx="953966" cy="1743128"/>
          </a:xfrm>
          <a:custGeom>
            <a:avLst/>
            <a:gdLst/>
            <a:ahLst/>
            <a:cxnLst/>
            <a:rect r="r" b="b" t="t" l="l"/>
            <a:pathLst>
              <a:path h="1743128" w="953966">
                <a:moveTo>
                  <a:pt x="0" y="0"/>
                </a:moveTo>
                <a:lnTo>
                  <a:pt x="953967" y="0"/>
                </a:lnTo>
                <a:lnTo>
                  <a:pt x="953967" y="1743128"/>
                </a:lnTo>
                <a:lnTo>
                  <a:pt x="0" y="1743128"/>
                </a:lnTo>
                <a:lnTo>
                  <a:pt x="0" y="0"/>
                </a:lnTo>
                <a:close/>
              </a:path>
            </a:pathLst>
          </a:custGeom>
          <a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1803111">
            <a:off x="13792013" y="2230903"/>
            <a:ext cx="2025886" cy="957692"/>
          </a:xfrm>
          <a:custGeom>
            <a:avLst/>
            <a:gdLst/>
            <a:ahLst/>
            <a:cxnLst/>
            <a:rect r="r" b="b" t="t" l="l"/>
            <a:pathLst>
              <a:path h="957692" w="2025886">
                <a:moveTo>
                  <a:pt x="0" y="0"/>
                </a:moveTo>
                <a:lnTo>
                  <a:pt x="2025886" y="0"/>
                </a:lnTo>
                <a:lnTo>
                  <a:pt x="2025886" y="957691"/>
                </a:lnTo>
                <a:lnTo>
                  <a:pt x="0" y="957691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-524477">
            <a:off x="14074305" y="7510924"/>
            <a:ext cx="3893318" cy="2576669"/>
          </a:xfrm>
          <a:custGeom>
            <a:avLst/>
            <a:gdLst/>
            <a:ahLst/>
            <a:cxnLst/>
            <a:rect r="r" b="b" t="t" l="l"/>
            <a:pathLst>
              <a:path h="2576669" w="3893318">
                <a:moveTo>
                  <a:pt x="0" y="0"/>
                </a:moveTo>
                <a:lnTo>
                  <a:pt x="3893318" y="0"/>
                </a:lnTo>
                <a:lnTo>
                  <a:pt x="3893318" y="2576669"/>
                </a:lnTo>
                <a:lnTo>
                  <a:pt x="0" y="2576669"/>
                </a:lnTo>
                <a:lnTo>
                  <a:pt x="0" y="0"/>
                </a:lnTo>
                <a:close/>
              </a:path>
            </a:pathLst>
          </a:custGeom>
          <a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6" id="26"/>
          <p:cNvSpPr/>
          <p:nvPr/>
        </p:nvSpPr>
        <p:spPr>
          <a:xfrm flipH="true" flipV="false" rot="8242392">
            <a:off x="-373455" y="-572299"/>
            <a:ext cx="2902503" cy="3485539"/>
          </a:xfrm>
          <a:custGeom>
            <a:avLst/>
            <a:gdLst/>
            <a:ahLst/>
            <a:cxnLst/>
            <a:rect r="r" b="b" t="t" l="l"/>
            <a:pathLst>
              <a:path h="3485539" w="2902503">
                <a:moveTo>
                  <a:pt x="2902503" y="0"/>
                </a:moveTo>
                <a:lnTo>
                  <a:pt x="0" y="0"/>
                </a:lnTo>
                <a:lnTo>
                  <a:pt x="0" y="3485539"/>
                </a:lnTo>
                <a:lnTo>
                  <a:pt x="2902503" y="3485539"/>
                </a:lnTo>
                <a:lnTo>
                  <a:pt x="2902503" y="0"/>
                </a:lnTo>
                <a:close/>
              </a:path>
            </a:pathLst>
          </a:custGeom>
          <a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4920210" y="3990075"/>
            <a:ext cx="9181059" cy="949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677"/>
              </a:lnSpc>
              <a:spcBef>
                <a:spcPct val="0"/>
              </a:spcBef>
            </a:pPr>
            <a:r>
              <a:rPr lang="en-US" sz="5686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Alat za jednostavan i brz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811612" y="2214552"/>
            <a:ext cx="10623771" cy="1808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3899"/>
              </a:lnSpc>
            </a:pPr>
            <a:r>
              <a:rPr lang="en-US" sz="12636" spc="290">
                <a:solidFill>
                  <a:srgbClr val="2A2B39"/>
                </a:solidFill>
                <a:latin typeface="Marykate"/>
                <a:ea typeface="Marykate"/>
                <a:cs typeface="Marykate"/>
                <a:sym typeface="Marykate"/>
              </a:rPr>
              <a:t>CANVA</a:t>
            </a:r>
          </a:p>
        </p:txBody>
      </p:sp>
      <p:grpSp>
        <p:nvGrpSpPr>
          <p:cNvPr name="Group 29" id="29"/>
          <p:cNvGrpSpPr/>
          <p:nvPr/>
        </p:nvGrpSpPr>
        <p:grpSpPr>
          <a:xfrm rot="135424">
            <a:off x="4789447" y="7651569"/>
            <a:ext cx="8936455" cy="607112"/>
            <a:chOff x="0" y="0"/>
            <a:chExt cx="11915273" cy="809483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53694" y="37163"/>
              <a:ext cx="11804302" cy="733397"/>
            </a:xfrm>
            <a:custGeom>
              <a:avLst/>
              <a:gdLst/>
              <a:ahLst/>
              <a:cxnLst/>
              <a:rect r="r" b="b" t="t" l="l"/>
              <a:pathLst>
                <a:path h="733397" w="11804302">
                  <a:moveTo>
                    <a:pt x="438221" y="598995"/>
                  </a:moveTo>
                  <a:cubicBezTo>
                    <a:pt x="55620" y="635184"/>
                    <a:pt x="43007" y="632327"/>
                    <a:pt x="30394" y="626613"/>
                  </a:cubicBezTo>
                  <a:cubicBezTo>
                    <a:pt x="17781" y="619947"/>
                    <a:pt x="6569" y="610423"/>
                    <a:pt x="2365" y="600900"/>
                  </a:cubicBezTo>
                  <a:cubicBezTo>
                    <a:pt x="-1840" y="591377"/>
                    <a:pt x="-438" y="578044"/>
                    <a:pt x="6569" y="569473"/>
                  </a:cubicBezTo>
                  <a:cubicBezTo>
                    <a:pt x="12175" y="560902"/>
                    <a:pt x="20584" y="554236"/>
                    <a:pt x="38803" y="547569"/>
                  </a:cubicBezTo>
                  <a:cubicBezTo>
                    <a:pt x="85051" y="530427"/>
                    <a:pt x="206979" y="519952"/>
                    <a:pt x="314892" y="505667"/>
                  </a:cubicBezTo>
                  <a:cubicBezTo>
                    <a:pt x="463447" y="486620"/>
                    <a:pt x="630222" y="467573"/>
                    <a:pt x="855858" y="447574"/>
                  </a:cubicBezTo>
                  <a:cubicBezTo>
                    <a:pt x="1225845" y="413290"/>
                    <a:pt x="1803250" y="373292"/>
                    <a:pt x="2327398" y="339009"/>
                  </a:cubicBezTo>
                  <a:cubicBezTo>
                    <a:pt x="2928628" y="299011"/>
                    <a:pt x="3625157" y="260917"/>
                    <a:pt x="4265628" y="226633"/>
                  </a:cubicBezTo>
                  <a:cubicBezTo>
                    <a:pt x="4894887" y="193302"/>
                    <a:pt x="5500320" y="161875"/>
                    <a:pt x="6137988" y="134257"/>
                  </a:cubicBezTo>
                  <a:cubicBezTo>
                    <a:pt x="6806487" y="105687"/>
                    <a:pt x="7531046" y="79022"/>
                    <a:pt x="8191137" y="59023"/>
                  </a:cubicBezTo>
                  <a:cubicBezTo>
                    <a:pt x="8804979" y="39976"/>
                    <a:pt x="9432837" y="23786"/>
                    <a:pt x="9969599" y="14263"/>
                  </a:cubicBezTo>
                  <a:cubicBezTo>
                    <a:pt x="10413864" y="5692"/>
                    <a:pt x="10856728" y="-2879"/>
                    <a:pt x="11188876" y="930"/>
                  </a:cubicBezTo>
                  <a:cubicBezTo>
                    <a:pt x="11417314" y="2835"/>
                    <a:pt x="11700411" y="-1927"/>
                    <a:pt x="11770484" y="19977"/>
                  </a:cubicBezTo>
                  <a:cubicBezTo>
                    <a:pt x="11790105" y="26643"/>
                    <a:pt x="11795711" y="33310"/>
                    <a:pt x="11801316" y="42833"/>
                  </a:cubicBezTo>
                  <a:cubicBezTo>
                    <a:pt x="11805521" y="53309"/>
                    <a:pt x="11806922" y="70451"/>
                    <a:pt x="11794309" y="82831"/>
                  </a:cubicBezTo>
                  <a:cubicBezTo>
                    <a:pt x="11771885" y="103782"/>
                    <a:pt x="11718630" y="119972"/>
                    <a:pt x="11631738" y="138066"/>
                  </a:cubicBezTo>
                  <a:cubicBezTo>
                    <a:pt x="11355650" y="195206"/>
                    <a:pt x="10488142" y="237109"/>
                    <a:pt x="9816838" y="287583"/>
                  </a:cubicBezTo>
                  <a:cubicBezTo>
                    <a:pt x="8985769" y="350437"/>
                    <a:pt x="7770697" y="423766"/>
                    <a:pt x="7022314" y="480906"/>
                  </a:cubicBezTo>
                  <a:cubicBezTo>
                    <a:pt x="6517786" y="518999"/>
                    <a:pt x="6136586" y="549474"/>
                    <a:pt x="5759592" y="585663"/>
                  </a:cubicBezTo>
                  <a:cubicBezTo>
                    <a:pt x="5451269" y="614233"/>
                    <a:pt x="5105107" y="643755"/>
                    <a:pt x="4920113" y="675182"/>
                  </a:cubicBezTo>
                  <a:cubicBezTo>
                    <a:pt x="4826215" y="691372"/>
                    <a:pt x="4757543" y="721846"/>
                    <a:pt x="4714097" y="723751"/>
                  </a:cubicBezTo>
                  <a:cubicBezTo>
                    <a:pt x="4694477" y="724703"/>
                    <a:pt x="4681864" y="722799"/>
                    <a:pt x="4669250" y="718037"/>
                  </a:cubicBezTo>
                  <a:cubicBezTo>
                    <a:pt x="4658039" y="712323"/>
                    <a:pt x="4646827" y="701847"/>
                    <a:pt x="4642622" y="693276"/>
                  </a:cubicBezTo>
                  <a:cubicBezTo>
                    <a:pt x="4639820" y="683753"/>
                    <a:pt x="4641221" y="671373"/>
                    <a:pt x="4646827" y="662802"/>
                  </a:cubicBezTo>
                  <a:cubicBezTo>
                    <a:pt x="4652433" y="654231"/>
                    <a:pt x="4659440" y="647564"/>
                    <a:pt x="4679061" y="641850"/>
                  </a:cubicBezTo>
                  <a:cubicBezTo>
                    <a:pt x="4750536" y="622804"/>
                    <a:pt x="4974770" y="647564"/>
                    <a:pt x="5235443" y="647564"/>
                  </a:cubicBezTo>
                  <a:cubicBezTo>
                    <a:pt x="5853490" y="648517"/>
                    <a:pt x="7759485" y="623756"/>
                    <a:pt x="8356510" y="625661"/>
                  </a:cubicBezTo>
                  <a:cubicBezTo>
                    <a:pt x="8596161" y="626613"/>
                    <a:pt x="8775548" y="615185"/>
                    <a:pt x="8861039" y="632327"/>
                  </a:cubicBezTo>
                  <a:cubicBezTo>
                    <a:pt x="8893272" y="638041"/>
                    <a:pt x="8905885" y="658992"/>
                    <a:pt x="8921302" y="657088"/>
                  </a:cubicBezTo>
                  <a:cubicBezTo>
                    <a:pt x="8936718" y="654231"/>
                    <a:pt x="8939521" y="628518"/>
                    <a:pt x="8953535" y="621851"/>
                  </a:cubicBezTo>
                  <a:cubicBezTo>
                    <a:pt x="8964747" y="617090"/>
                    <a:pt x="8980163" y="615185"/>
                    <a:pt x="8994179" y="616137"/>
                  </a:cubicBezTo>
                  <a:cubicBezTo>
                    <a:pt x="9006791" y="617090"/>
                    <a:pt x="9020806" y="621851"/>
                    <a:pt x="9030616" y="628518"/>
                  </a:cubicBezTo>
                  <a:cubicBezTo>
                    <a:pt x="9040426" y="634232"/>
                    <a:pt x="9048835" y="643755"/>
                    <a:pt x="9048835" y="653278"/>
                  </a:cubicBezTo>
                  <a:cubicBezTo>
                    <a:pt x="9050237" y="664706"/>
                    <a:pt x="9040426" y="683753"/>
                    <a:pt x="9029215" y="691372"/>
                  </a:cubicBezTo>
                  <a:cubicBezTo>
                    <a:pt x="9020806" y="698990"/>
                    <a:pt x="9005389" y="701847"/>
                    <a:pt x="8992776" y="702800"/>
                  </a:cubicBezTo>
                  <a:cubicBezTo>
                    <a:pt x="8978762" y="703752"/>
                    <a:pt x="8963346" y="702800"/>
                    <a:pt x="8952134" y="697086"/>
                  </a:cubicBezTo>
                  <a:cubicBezTo>
                    <a:pt x="8939521" y="690419"/>
                    <a:pt x="8922703" y="673277"/>
                    <a:pt x="8921302" y="661849"/>
                  </a:cubicBezTo>
                  <a:cubicBezTo>
                    <a:pt x="8921302" y="649469"/>
                    <a:pt x="8935316" y="632327"/>
                    <a:pt x="8947929" y="624708"/>
                  </a:cubicBezTo>
                  <a:cubicBezTo>
                    <a:pt x="8957740" y="618042"/>
                    <a:pt x="8973156" y="616137"/>
                    <a:pt x="8987171" y="616137"/>
                  </a:cubicBezTo>
                  <a:cubicBezTo>
                    <a:pt x="8999784" y="616137"/>
                    <a:pt x="9015201" y="618994"/>
                    <a:pt x="9025010" y="625661"/>
                  </a:cubicBezTo>
                  <a:cubicBezTo>
                    <a:pt x="9037623" y="633279"/>
                    <a:pt x="9057244" y="651374"/>
                    <a:pt x="9050237" y="662802"/>
                  </a:cubicBezTo>
                  <a:cubicBezTo>
                    <a:pt x="9037623" y="683753"/>
                    <a:pt x="8954937" y="704704"/>
                    <a:pt x="8859637" y="718037"/>
                  </a:cubicBezTo>
                  <a:cubicBezTo>
                    <a:pt x="8608775" y="752321"/>
                    <a:pt x="7971107" y="711371"/>
                    <a:pt x="7446958" y="712323"/>
                  </a:cubicBezTo>
                  <a:cubicBezTo>
                    <a:pt x="6792473" y="714228"/>
                    <a:pt x="5718949" y="735179"/>
                    <a:pt x="5232640" y="733274"/>
                  </a:cubicBezTo>
                  <a:cubicBezTo>
                    <a:pt x="4994391" y="732322"/>
                    <a:pt x="4764550" y="732322"/>
                    <a:pt x="4698681" y="723751"/>
                  </a:cubicBezTo>
                  <a:cubicBezTo>
                    <a:pt x="4683265" y="721846"/>
                    <a:pt x="4679061" y="721846"/>
                    <a:pt x="4669250" y="718037"/>
                  </a:cubicBezTo>
                  <a:cubicBezTo>
                    <a:pt x="4659440" y="712323"/>
                    <a:pt x="4646827" y="701847"/>
                    <a:pt x="4642622" y="693276"/>
                  </a:cubicBezTo>
                  <a:cubicBezTo>
                    <a:pt x="4639820" y="683753"/>
                    <a:pt x="4641221" y="671373"/>
                    <a:pt x="4646827" y="662802"/>
                  </a:cubicBezTo>
                  <a:cubicBezTo>
                    <a:pt x="4652433" y="654231"/>
                    <a:pt x="4662243" y="648517"/>
                    <a:pt x="4679061" y="641850"/>
                  </a:cubicBezTo>
                  <a:cubicBezTo>
                    <a:pt x="4718302" y="625661"/>
                    <a:pt x="4800988" y="606614"/>
                    <a:pt x="4900492" y="590424"/>
                  </a:cubicBezTo>
                  <a:cubicBezTo>
                    <a:pt x="5089690" y="558045"/>
                    <a:pt x="5434451" y="529475"/>
                    <a:pt x="5744176" y="499953"/>
                  </a:cubicBezTo>
                  <a:cubicBezTo>
                    <a:pt x="6122572" y="463764"/>
                    <a:pt x="6471537" y="436146"/>
                    <a:pt x="7009700" y="395196"/>
                  </a:cubicBezTo>
                  <a:cubicBezTo>
                    <a:pt x="7952887" y="321866"/>
                    <a:pt x="10150389" y="175207"/>
                    <a:pt x="10911385" y="115210"/>
                  </a:cubicBezTo>
                  <a:cubicBezTo>
                    <a:pt x="11228117" y="90450"/>
                    <a:pt x="11436935" y="82831"/>
                    <a:pt x="11582687" y="58070"/>
                  </a:cubicBezTo>
                  <a:cubicBezTo>
                    <a:pt x="11655563" y="44738"/>
                    <a:pt x="11704615" y="16168"/>
                    <a:pt x="11741054" y="15215"/>
                  </a:cubicBezTo>
                  <a:cubicBezTo>
                    <a:pt x="11759273" y="15215"/>
                    <a:pt x="11771885" y="19977"/>
                    <a:pt x="11783097" y="25691"/>
                  </a:cubicBezTo>
                  <a:cubicBezTo>
                    <a:pt x="11794309" y="32357"/>
                    <a:pt x="11802718" y="42833"/>
                    <a:pt x="11804119" y="52356"/>
                  </a:cubicBezTo>
                  <a:cubicBezTo>
                    <a:pt x="11805521" y="63784"/>
                    <a:pt x="11795711" y="81879"/>
                    <a:pt x="11784499" y="90450"/>
                  </a:cubicBezTo>
                  <a:cubicBezTo>
                    <a:pt x="11774689" y="97116"/>
                    <a:pt x="11764878" y="99021"/>
                    <a:pt x="11742455" y="101878"/>
                  </a:cubicBezTo>
                  <a:cubicBezTo>
                    <a:pt x="11663973" y="110449"/>
                    <a:pt x="11410307" y="88545"/>
                    <a:pt x="11190276" y="86640"/>
                  </a:cubicBezTo>
                  <a:cubicBezTo>
                    <a:pt x="10863735" y="83783"/>
                    <a:pt x="10418068" y="92354"/>
                    <a:pt x="9975205" y="99973"/>
                  </a:cubicBezTo>
                  <a:cubicBezTo>
                    <a:pt x="9438443" y="109496"/>
                    <a:pt x="8810585" y="125686"/>
                    <a:pt x="8198144" y="144733"/>
                  </a:cubicBezTo>
                  <a:cubicBezTo>
                    <a:pt x="7539455" y="164732"/>
                    <a:pt x="6814896" y="191397"/>
                    <a:pt x="6147798" y="220919"/>
                  </a:cubicBezTo>
                  <a:cubicBezTo>
                    <a:pt x="5510130" y="247585"/>
                    <a:pt x="4904697" y="279012"/>
                    <a:pt x="4275438" y="312343"/>
                  </a:cubicBezTo>
                  <a:cubicBezTo>
                    <a:pt x="3636369" y="346627"/>
                    <a:pt x="2941241" y="385673"/>
                    <a:pt x="2341413" y="424718"/>
                  </a:cubicBezTo>
                  <a:cubicBezTo>
                    <a:pt x="1818666" y="459002"/>
                    <a:pt x="1242663" y="499953"/>
                    <a:pt x="875479" y="533284"/>
                  </a:cubicBezTo>
                  <a:cubicBezTo>
                    <a:pt x="654047" y="553283"/>
                    <a:pt x="488674" y="571378"/>
                    <a:pt x="342921" y="591377"/>
                  </a:cubicBezTo>
                  <a:cubicBezTo>
                    <a:pt x="237811" y="604709"/>
                    <a:pt x="128497" y="632327"/>
                    <a:pt x="76642" y="632327"/>
                  </a:cubicBezTo>
                  <a:cubicBezTo>
                    <a:pt x="54219" y="632327"/>
                    <a:pt x="43007" y="631375"/>
                    <a:pt x="30394" y="626613"/>
                  </a:cubicBezTo>
                  <a:cubicBezTo>
                    <a:pt x="17781" y="620899"/>
                    <a:pt x="6569" y="610423"/>
                    <a:pt x="2365" y="600900"/>
                  </a:cubicBezTo>
                  <a:cubicBezTo>
                    <a:pt x="-1840" y="591377"/>
                    <a:pt x="-438" y="578044"/>
                    <a:pt x="6569" y="569473"/>
                  </a:cubicBezTo>
                  <a:cubicBezTo>
                    <a:pt x="12175" y="560902"/>
                    <a:pt x="26190" y="550426"/>
                    <a:pt x="38803" y="547569"/>
                  </a:cubicBezTo>
                  <a:cubicBezTo>
                    <a:pt x="51416" y="544712"/>
                    <a:pt x="59825" y="552331"/>
                    <a:pt x="79445" y="552331"/>
                  </a:cubicBezTo>
                  <a:cubicBezTo>
                    <a:pt x="136906" y="552331"/>
                    <a:pt x="358337" y="512333"/>
                    <a:pt x="418600" y="513285"/>
                  </a:cubicBezTo>
                  <a:cubicBezTo>
                    <a:pt x="441024" y="514238"/>
                    <a:pt x="450834" y="515190"/>
                    <a:pt x="463447" y="519952"/>
                  </a:cubicBezTo>
                  <a:cubicBezTo>
                    <a:pt x="474659" y="524713"/>
                    <a:pt x="487272" y="535189"/>
                    <a:pt x="490075" y="544712"/>
                  </a:cubicBezTo>
                  <a:cubicBezTo>
                    <a:pt x="492878" y="556140"/>
                    <a:pt x="487272" y="575187"/>
                    <a:pt x="477462" y="583758"/>
                  </a:cubicBezTo>
                  <a:cubicBezTo>
                    <a:pt x="469053" y="592329"/>
                    <a:pt x="438221" y="598995"/>
                    <a:pt x="438221" y="598995"/>
                  </a:cubicBezTo>
                </a:path>
              </a:pathLst>
            </a:custGeom>
            <a:solidFill>
              <a:srgbClr val="FFDA6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1" id="31"/>
          <p:cNvGrpSpPr/>
          <p:nvPr/>
        </p:nvGrpSpPr>
        <p:grpSpPr>
          <a:xfrm rot="135424">
            <a:off x="4978055" y="8454655"/>
            <a:ext cx="8936455" cy="607112"/>
            <a:chOff x="0" y="0"/>
            <a:chExt cx="11915273" cy="809483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53694" y="37163"/>
              <a:ext cx="11804302" cy="733397"/>
            </a:xfrm>
            <a:custGeom>
              <a:avLst/>
              <a:gdLst/>
              <a:ahLst/>
              <a:cxnLst/>
              <a:rect r="r" b="b" t="t" l="l"/>
              <a:pathLst>
                <a:path h="733397" w="11804302">
                  <a:moveTo>
                    <a:pt x="438221" y="598995"/>
                  </a:moveTo>
                  <a:cubicBezTo>
                    <a:pt x="55620" y="635184"/>
                    <a:pt x="43007" y="632327"/>
                    <a:pt x="30394" y="626613"/>
                  </a:cubicBezTo>
                  <a:cubicBezTo>
                    <a:pt x="17781" y="619947"/>
                    <a:pt x="6569" y="610423"/>
                    <a:pt x="2365" y="600900"/>
                  </a:cubicBezTo>
                  <a:cubicBezTo>
                    <a:pt x="-1840" y="591377"/>
                    <a:pt x="-438" y="578044"/>
                    <a:pt x="6569" y="569473"/>
                  </a:cubicBezTo>
                  <a:cubicBezTo>
                    <a:pt x="12175" y="560902"/>
                    <a:pt x="20584" y="554236"/>
                    <a:pt x="38803" y="547569"/>
                  </a:cubicBezTo>
                  <a:cubicBezTo>
                    <a:pt x="85051" y="530427"/>
                    <a:pt x="206979" y="519952"/>
                    <a:pt x="314892" y="505667"/>
                  </a:cubicBezTo>
                  <a:cubicBezTo>
                    <a:pt x="463447" y="486620"/>
                    <a:pt x="630222" y="467573"/>
                    <a:pt x="855858" y="447574"/>
                  </a:cubicBezTo>
                  <a:cubicBezTo>
                    <a:pt x="1225845" y="413290"/>
                    <a:pt x="1803250" y="373292"/>
                    <a:pt x="2327398" y="339009"/>
                  </a:cubicBezTo>
                  <a:cubicBezTo>
                    <a:pt x="2928628" y="299011"/>
                    <a:pt x="3625157" y="260917"/>
                    <a:pt x="4265628" y="226633"/>
                  </a:cubicBezTo>
                  <a:cubicBezTo>
                    <a:pt x="4894887" y="193302"/>
                    <a:pt x="5500320" y="161875"/>
                    <a:pt x="6137988" y="134257"/>
                  </a:cubicBezTo>
                  <a:cubicBezTo>
                    <a:pt x="6806487" y="105687"/>
                    <a:pt x="7531046" y="79022"/>
                    <a:pt x="8191137" y="59023"/>
                  </a:cubicBezTo>
                  <a:cubicBezTo>
                    <a:pt x="8804979" y="39976"/>
                    <a:pt x="9432837" y="23786"/>
                    <a:pt x="9969599" y="14263"/>
                  </a:cubicBezTo>
                  <a:cubicBezTo>
                    <a:pt x="10413864" y="5692"/>
                    <a:pt x="10856728" y="-2879"/>
                    <a:pt x="11188876" y="930"/>
                  </a:cubicBezTo>
                  <a:cubicBezTo>
                    <a:pt x="11417314" y="2835"/>
                    <a:pt x="11700411" y="-1927"/>
                    <a:pt x="11770484" y="19977"/>
                  </a:cubicBezTo>
                  <a:cubicBezTo>
                    <a:pt x="11790105" y="26643"/>
                    <a:pt x="11795711" y="33310"/>
                    <a:pt x="11801316" y="42833"/>
                  </a:cubicBezTo>
                  <a:cubicBezTo>
                    <a:pt x="11805521" y="53309"/>
                    <a:pt x="11806922" y="70451"/>
                    <a:pt x="11794309" y="82831"/>
                  </a:cubicBezTo>
                  <a:cubicBezTo>
                    <a:pt x="11771885" y="103782"/>
                    <a:pt x="11718630" y="119972"/>
                    <a:pt x="11631738" y="138066"/>
                  </a:cubicBezTo>
                  <a:cubicBezTo>
                    <a:pt x="11355650" y="195206"/>
                    <a:pt x="10488142" y="237109"/>
                    <a:pt x="9816838" y="287583"/>
                  </a:cubicBezTo>
                  <a:cubicBezTo>
                    <a:pt x="8985769" y="350437"/>
                    <a:pt x="7770697" y="423766"/>
                    <a:pt x="7022314" y="480906"/>
                  </a:cubicBezTo>
                  <a:cubicBezTo>
                    <a:pt x="6517786" y="518999"/>
                    <a:pt x="6136586" y="549474"/>
                    <a:pt x="5759592" y="585663"/>
                  </a:cubicBezTo>
                  <a:cubicBezTo>
                    <a:pt x="5451269" y="614233"/>
                    <a:pt x="5105107" y="643755"/>
                    <a:pt x="4920113" y="675182"/>
                  </a:cubicBezTo>
                  <a:cubicBezTo>
                    <a:pt x="4826215" y="691372"/>
                    <a:pt x="4757543" y="721846"/>
                    <a:pt x="4714097" y="723751"/>
                  </a:cubicBezTo>
                  <a:cubicBezTo>
                    <a:pt x="4694477" y="724703"/>
                    <a:pt x="4681864" y="722799"/>
                    <a:pt x="4669250" y="718037"/>
                  </a:cubicBezTo>
                  <a:cubicBezTo>
                    <a:pt x="4658039" y="712323"/>
                    <a:pt x="4646827" y="701847"/>
                    <a:pt x="4642622" y="693276"/>
                  </a:cubicBezTo>
                  <a:cubicBezTo>
                    <a:pt x="4639820" y="683753"/>
                    <a:pt x="4641221" y="671373"/>
                    <a:pt x="4646827" y="662802"/>
                  </a:cubicBezTo>
                  <a:cubicBezTo>
                    <a:pt x="4652433" y="654231"/>
                    <a:pt x="4659440" y="647564"/>
                    <a:pt x="4679061" y="641850"/>
                  </a:cubicBezTo>
                  <a:cubicBezTo>
                    <a:pt x="4750536" y="622804"/>
                    <a:pt x="4974770" y="647564"/>
                    <a:pt x="5235443" y="647564"/>
                  </a:cubicBezTo>
                  <a:cubicBezTo>
                    <a:pt x="5853490" y="648517"/>
                    <a:pt x="7759485" y="623756"/>
                    <a:pt x="8356510" y="625661"/>
                  </a:cubicBezTo>
                  <a:cubicBezTo>
                    <a:pt x="8596161" y="626613"/>
                    <a:pt x="8775548" y="615185"/>
                    <a:pt x="8861039" y="632327"/>
                  </a:cubicBezTo>
                  <a:cubicBezTo>
                    <a:pt x="8893272" y="638041"/>
                    <a:pt x="8905885" y="658992"/>
                    <a:pt x="8921302" y="657088"/>
                  </a:cubicBezTo>
                  <a:cubicBezTo>
                    <a:pt x="8936718" y="654231"/>
                    <a:pt x="8939521" y="628518"/>
                    <a:pt x="8953535" y="621851"/>
                  </a:cubicBezTo>
                  <a:cubicBezTo>
                    <a:pt x="8964747" y="617090"/>
                    <a:pt x="8980163" y="615185"/>
                    <a:pt x="8994179" y="616137"/>
                  </a:cubicBezTo>
                  <a:cubicBezTo>
                    <a:pt x="9006791" y="617090"/>
                    <a:pt x="9020806" y="621851"/>
                    <a:pt x="9030616" y="628518"/>
                  </a:cubicBezTo>
                  <a:cubicBezTo>
                    <a:pt x="9040426" y="634232"/>
                    <a:pt x="9048835" y="643755"/>
                    <a:pt x="9048835" y="653278"/>
                  </a:cubicBezTo>
                  <a:cubicBezTo>
                    <a:pt x="9050237" y="664706"/>
                    <a:pt x="9040426" y="683753"/>
                    <a:pt x="9029215" y="691372"/>
                  </a:cubicBezTo>
                  <a:cubicBezTo>
                    <a:pt x="9020806" y="698990"/>
                    <a:pt x="9005389" y="701847"/>
                    <a:pt x="8992776" y="702800"/>
                  </a:cubicBezTo>
                  <a:cubicBezTo>
                    <a:pt x="8978762" y="703752"/>
                    <a:pt x="8963346" y="702800"/>
                    <a:pt x="8952134" y="697086"/>
                  </a:cubicBezTo>
                  <a:cubicBezTo>
                    <a:pt x="8939521" y="690419"/>
                    <a:pt x="8922703" y="673277"/>
                    <a:pt x="8921302" y="661849"/>
                  </a:cubicBezTo>
                  <a:cubicBezTo>
                    <a:pt x="8921302" y="649469"/>
                    <a:pt x="8935316" y="632327"/>
                    <a:pt x="8947929" y="624708"/>
                  </a:cubicBezTo>
                  <a:cubicBezTo>
                    <a:pt x="8957740" y="618042"/>
                    <a:pt x="8973156" y="616137"/>
                    <a:pt x="8987171" y="616137"/>
                  </a:cubicBezTo>
                  <a:cubicBezTo>
                    <a:pt x="8999784" y="616137"/>
                    <a:pt x="9015201" y="618994"/>
                    <a:pt x="9025010" y="625661"/>
                  </a:cubicBezTo>
                  <a:cubicBezTo>
                    <a:pt x="9037623" y="633279"/>
                    <a:pt x="9057244" y="651374"/>
                    <a:pt x="9050237" y="662802"/>
                  </a:cubicBezTo>
                  <a:cubicBezTo>
                    <a:pt x="9037623" y="683753"/>
                    <a:pt x="8954937" y="704704"/>
                    <a:pt x="8859637" y="718037"/>
                  </a:cubicBezTo>
                  <a:cubicBezTo>
                    <a:pt x="8608775" y="752321"/>
                    <a:pt x="7971107" y="711371"/>
                    <a:pt x="7446958" y="712323"/>
                  </a:cubicBezTo>
                  <a:cubicBezTo>
                    <a:pt x="6792473" y="714228"/>
                    <a:pt x="5718949" y="735179"/>
                    <a:pt x="5232640" y="733274"/>
                  </a:cubicBezTo>
                  <a:cubicBezTo>
                    <a:pt x="4994391" y="732322"/>
                    <a:pt x="4764550" y="732322"/>
                    <a:pt x="4698681" y="723751"/>
                  </a:cubicBezTo>
                  <a:cubicBezTo>
                    <a:pt x="4683265" y="721846"/>
                    <a:pt x="4679061" y="721846"/>
                    <a:pt x="4669250" y="718037"/>
                  </a:cubicBezTo>
                  <a:cubicBezTo>
                    <a:pt x="4659440" y="712323"/>
                    <a:pt x="4646827" y="701847"/>
                    <a:pt x="4642622" y="693276"/>
                  </a:cubicBezTo>
                  <a:cubicBezTo>
                    <a:pt x="4639820" y="683753"/>
                    <a:pt x="4641221" y="671373"/>
                    <a:pt x="4646827" y="662802"/>
                  </a:cubicBezTo>
                  <a:cubicBezTo>
                    <a:pt x="4652433" y="654231"/>
                    <a:pt x="4662243" y="648517"/>
                    <a:pt x="4679061" y="641850"/>
                  </a:cubicBezTo>
                  <a:cubicBezTo>
                    <a:pt x="4718302" y="625661"/>
                    <a:pt x="4800988" y="606614"/>
                    <a:pt x="4900492" y="590424"/>
                  </a:cubicBezTo>
                  <a:cubicBezTo>
                    <a:pt x="5089690" y="558045"/>
                    <a:pt x="5434451" y="529475"/>
                    <a:pt x="5744176" y="499953"/>
                  </a:cubicBezTo>
                  <a:cubicBezTo>
                    <a:pt x="6122572" y="463764"/>
                    <a:pt x="6471537" y="436146"/>
                    <a:pt x="7009700" y="395196"/>
                  </a:cubicBezTo>
                  <a:cubicBezTo>
                    <a:pt x="7952887" y="321866"/>
                    <a:pt x="10150389" y="175207"/>
                    <a:pt x="10911385" y="115210"/>
                  </a:cubicBezTo>
                  <a:cubicBezTo>
                    <a:pt x="11228117" y="90450"/>
                    <a:pt x="11436935" y="82831"/>
                    <a:pt x="11582687" y="58070"/>
                  </a:cubicBezTo>
                  <a:cubicBezTo>
                    <a:pt x="11655563" y="44738"/>
                    <a:pt x="11704615" y="16168"/>
                    <a:pt x="11741054" y="15215"/>
                  </a:cubicBezTo>
                  <a:cubicBezTo>
                    <a:pt x="11759273" y="15215"/>
                    <a:pt x="11771885" y="19977"/>
                    <a:pt x="11783097" y="25691"/>
                  </a:cubicBezTo>
                  <a:cubicBezTo>
                    <a:pt x="11794309" y="32357"/>
                    <a:pt x="11802718" y="42833"/>
                    <a:pt x="11804119" y="52356"/>
                  </a:cubicBezTo>
                  <a:cubicBezTo>
                    <a:pt x="11805521" y="63784"/>
                    <a:pt x="11795711" y="81879"/>
                    <a:pt x="11784499" y="90450"/>
                  </a:cubicBezTo>
                  <a:cubicBezTo>
                    <a:pt x="11774689" y="97116"/>
                    <a:pt x="11764878" y="99021"/>
                    <a:pt x="11742455" y="101878"/>
                  </a:cubicBezTo>
                  <a:cubicBezTo>
                    <a:pt x="11663973" y="110449"/>
                    <a:pt x="11410307" y="88545"/>
                    <a:pt x="11190276" y="86640"/>
                  </a:cubicBezTo>
                  <a:cubicBezTo>
                    <a:pt x="10863735" y="83783"/>
                    <a:pt x="10418068" y="92354"/>
                    <a:pt x="9975205" y="99973"/>
                  </a:cubicBezTo>
                  <a:cubicBezTo>
                    <a:pt x="9438443" y="109496"/>
                    <a:pt x="8810585" y="125686"/>
                    <a:pt x="8198144" y="144733"/>
                  </a:cubicBezTo>
                  <a:cubicBezTo>
                    <a:pt x="7539455" y="164732"/>
                    <a:pt x="6814896" y="191397"/>
                    <a:pt x="6147798" y="220919"/>
                  </a:cubicBezTo>
                  <a:cubicBezTo>
                    <a:pt x="5510130" y="247585"/>
                    <a:pt x="4904697" y="279012"/>
                    <a:pt x="4275438" y="312343"/>
                  </a:cubicBezTo>
                  <a:cubicBezTo>
                    <a:pt x="3636369" y="346627"/>
                    <a:pt x="2941241" y="385673"/>
                    <a:pt x="2341413" y="424718"/>
                  </a:cubicBezTo>
                  <a:cubicBezTo>
                    <a:pt x="1818666" y="459002"/>
                    <a:pt x="1242663" y="499953"/>
                    <a:pt x="875479" y="533284"/>
                  </a:cubicBezTo>
                  <a:cubicBezTo>
                    <a:pt x="654047" y="553283"/>
                    <a:pt x="488674" y="571378"/>
                    <a:pt x="342921" y="591377"/>
                  </a:cubicBezTo>
                  <a:cubicBezTo>
                    <a:pt x="237811" y="604709"/>
                    <a:pt x="128497" y="632327"/>
                    <a:pt x="76642" y="632327"/>
                  </a:cubicBezTo>
                  <a:cubicBezTo>
                    <a:pt x="54219" y="632327"/>
                    <a:pt x="43007" y="631375"/>
                    <a:pt x="30394" y="626613"/>
                  </a:cubicBezTo>
                  <a:cubicBezTo>
                    <a:pt x="17781" y="620899"/>
                    <a:pt x="6569" y="610423"/>
                    <a:pt x="2365" y="600900"/>
                  </a:cubicBezTo>
                  <a:cubicBezTo>
                    <a:pt x="-1840" y="591377"/>
                    <a:pt x="-438" y="578044"/>
                    <a:pt x="6569" y="569473"/>
                  </a:cubicBezTo>
                  <a:cubicBezTo>
                    <a:pt x="12175" y="560902"/>
                    <a:pt x="26190" y="550426"/>
                    <a:pt x="38803" y="547569"/>
                  </a:cubicBezTo>
                  <a:cubicBezTo>
                    <a:pt x="51416" y="544712"/>
                    <a:pt x="59825" y="552331"/>
                    <a:pt x="79445" y="552331"/>
                  </a:cubicBezTo>
                  <a:cubicBezTo>
                    <a:pt x="136906" y="552331"/>
                    <a:pt x="358337" y="512333"/>
                    <a:pt x="418600" y="513285"/>
                  </a:cubicBezTo>
                  <a:cubicBezTo>
                    <a:pt x="441024" y="514238"/>
                    <a:pt x="450834" y="515190"/>
                    <a:pt x="463447" y="519952"/>
                  </a:cubicBezTo>
                  <a:cubicBezTo>
                    <a:pt x="474659" y="524713"/>
                    <a:pt x="487272" y="535189"/>
                    <a:pt x="490075" y="544712"/>
                  </a:cubicBezTo>
                  <a:cubicBezTo>
                    <a:pt x="492878" y="556140"/>
                    <a:pt x="487272" y="575187"/>
                    <a:pt x="477462" y="583758"/>
                  </a:cubicBezTo>
                  <a:cubicBezTo>
                    <a:pt x="469053" y="592329"/>
                    <a:pt x="438221" y="598995"/>
                    <a:pt x="438221" y="598995"/>
                  </a:cubicBezTo>
                </a:path>
              </a:pathLst>
            </a:custGeom>
            <a:solidFill>
              <a:srgbClr val="FFDA68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33" id="33"/>
          <p:cNvSpPr txBox="true"/>
          <p:nvPr/>
        </p:nvSpPr>
        <p:spPr>
          <a:xfrm rot="0">
            <a:off x="6423148" y="6835956"/>
            <a:ext cx="4991100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2A2B3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By Milan Karan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650" r="0" b="-65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7037345">
            <a:off x="12988457" y="-2050725"/>
            <a:ext cx="10191985" cy="6226376"/>
          </a:xfrm>
          <a:custGeom>
            <a:avLst/>
            <a:gdLst/>
            <a:ahLst/>
            <a:cxnLst/>
            <a:rect r="r" b="b" t="t" l="l"/>
            <a:pathLst>
              <a:path h="6226376" w="10191985">
                <a:moveTo>
                  <a:pt x="0" y="0"/>
                </a:moveTo>
                <a:lnTo>
                  <a:pt x="10191985" y="0"/>
                </a:lnTo>
                <a:lnTo>
                  <a:pt x="10191985" y="6226377"/>
                </a:lnTo>
                <a:lnTo>
                  <a:pt x="0" y="62263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341720">
            <a:off x="-4492122" y="-2008178"/>
            <a:ext cx="8984244" cy="5488556"/>
          </a:xfrm>
          <a:custGeom>
            <a:avLst/>
            <a:gdLst/>
            <a:ahLst/>
            <a:cxnLst/>
            <a:rect r="r" b="b" t="t" l="l"/>
            <a:pathLst>
              <a:path h="5488556" w="8984244">
                <a:moveTo>
                  <a:pt x="0" y="0"/>
                </a:moveTo>
                <a:lnTo>
                  <a:pt x="8984244" y="0"/>
                </a:lnTo>
                <a:lnTo>
                  <a:pt x="8984244" y="5488556"/>
                </a:lnTo>
                <a:lnTo>
                  <a:pt x="0" y="5488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700000">
            <a:off x="16281246" y="3718555"/>
            <a:ext cx="5172619" cy="3160000"/>
          </a:xfrm>
          <a:custGeom>
            <a:avLst/>
            <a:gdLst/>
            <a:ahLst/>
            <a:cxnLst/>
            <a:rect r="r" b="b" t="t" l="l"/>
            <a:pathLst>
              <a:path h="3160000" w="5172619">
                <a:moveTo>
                  <a:pt x="0" y="0"/>
                </a:moveTo>
                <a:lnTo>
                  <a:pt x="5172619" y="0"/>
                </a:lnTo>
                <a:lnTo>
                  <a:pt x="5172619" y="3160000"/>
                </a:lnTo>
                <a:lnTo>
                  <a:pt x="0" y="31600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99010">
            <a:off x="3876499" y="-3229459"/>
            <a:ext cx="7554774" cy="4615280"/>
          </a:xfrm>
          <a:custGeom>
            <a:avLst/>
            <a:gdLst/>
            <a:ahLst/>
            <a:cxnLst/>
            <a:rect r="r" b="b" t="t" l="l"/>
            <a:pathLst>
              <a:path h="4615280" w="7554774">
                <a:moveTo>
                  <a:pt x="0" y="0"/>
                </a:moveTo>
                <a:lnTo>
                  <a:pt x="7554774" y="0"/>
                </a:lnTo>
                <a:lnTo>
                  <a:pt x="7554774" y="4615280"/>
                </a:lnTo>
                <a:lnTo>
                  <a:pt x="0" y="461528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6678795">
            <a:off x="-2408395" y="8766979"/>
            <a:ext cx="10516904" cy="6424872"/>
          </a:xfrm>
          <a:custGeom>
            <a:avLst/>
            <a:gdLst/>
            <a:ahLst/>
            <a:cxnLst/>
            <a:rect r="r" b="b" t="t" l="l"/>
            <a:pathLst>
              <a:path h="6424872" w="10516904">
                <a:moveTo>
                  <a:pt x="0" y="0"/>
                </a:moveTo>
                <a:lnTo>
                  <a:pt x="10516903" y="0"/>
                </a:lnTo>
                <a:lnTo>
                  <a:pt x="10516903" y="6424872"/>
                </a:lnTo>
                <a:lnTo>
                  <a:pt x="0" y="642487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535292">
            <a:off x="-7884250" y="2854069"/>
            <a:ext cx="10014325" cy="6117842"/>
          </a:xfrm>
          <a:custGeom>
            <a:avLst/>
            <a:gdLst/>
            <a:ahLst/>
            <a:cxnLst/>
            <a:rect r="r" b="b" t="t" l="l"/>
            <a:pathLst>
              <a:path h="6117842" w="10014325">
                <a:moveTo>
                  <a:pt x="0" y="0"/>
                </a:moveTo>
                <a:lnTo>
                  <a:pt x="10014325" y="0"/>
                </a:lnTo>
                <a:lnTo>
                  <a:pt x="10014325" y="6117842"/>
                </a:lnTo>
                <a:lnTo>
                  <a:pt x="0" y="611784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641762">
            <a:off x="6002592" y="9127895"/>
            <a:ext cx="6925250" cy="4230698"/>
          </a:xfrm>
          <a:custGeom>
            <a:avLst/>
            <a:gdLst/>
            <a:ahLst/>
            <a:cxnLst/>
            <a:rect r="r" b="b" t="t" l="l"/>
            <a:pathLst>
              <a:path h="4230698" w="6925250">
                <a:moveTo>
                  <a:pt x="0" y="0"/>
                </a:moveTo>
                <a:lnTo>
                  <a:pt x="6925250" y="0"/>
                </a:lnTo>
                <a:lnTo>
                  <a:pt x="6925250" y="4230699"/>
                </a:lnTo>
                <a:lnTo>
                  <a:pt x="0" y="423069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3686128">
            <a:off x="7576466" y="-3037168"/>
            <a:ext cx="6925250" cy="4230698"/>
          </a:xfrm>
          <a:custGeom>
            <a:avLst/>
            <a:gdLst/>
            <a:ahLst/>
            <a:cxnLst/>
            <a:rect r="r" b="b" t="t" l="l"/>
            <a:pathLst>
              <a:path h="4230698" w="6925250">
                <a:moveTo>
                  <a:pt x="0" y="0"/>
                </a:moveTo>
                <a:lnTo>
                  <a:pt x="6925250" y="0"/>
                </a:lnTo>
                <a:lnTo>
                  <a:pt x="6925250" y="4230698"/>
                </a:lnTo>
                <a:lnTo>
                  <a:pt x="0" y="423069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82594">
            <a:off x="13002859" y="6755534"/>
            <a:ext cx="11473483" cy="7009255"/>
          </a:xfrm>
          <a:custGeom>
            <a:avLst/>
            <a:gdLst/>
            <a:ahLst/>
            <a:cxnLst/>
            <a:rect r="r" b="b" t="t" l="l"/>
            <a:pathLst>
              <a:path h="7009255" w="11473483">
                <a:moveTo>
                  <a:pt x="0" y="0"/>
                </a:moveTo>
                <a:lnTo>
                  <a:pt x="11473483" y="0"/>
                </a:lnTo>
                <a:lnTo>
                  <a:pt x="11473483" y="7009254"/>
                </a:lnTo>
                <a:lnTo>
                  <a:pt x="0" y="7009254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519889">
            <a:off x="16137460" y="-1229928"/>
            <a:ext cx="3516626" cy="3132994"/>
          </a:xfrm>
          <a:custGeom>
            <a:avLst/>
            <a:gdLst/>
            <a:ahLst/>
            <a:cxnLst/>
            <a:rect r="r" b="b" t="t" l="l"/>
            <a:pathLst>
              <a:path h="3132994" w="3516626">
                <a:moveTo>
                  <a:pt x="3516627" y="0"/>
                </a:moveTo>
                <a:lnTo>
                  <a:pt x="0" y="0"/>
                </a:lnTo>
                <a:lnTo>
                  <a:pt x="0" y="3132994"/>
                </a:lnTo>
                <a:lnTo>
                  <a:pt x="3516627" y="3132994"/>
                </a:lnTo>
                <a:lnTo>
                  <a:pt x="3516627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false" rot="-1778702">
            <a:off x="16558637" y="3747787"/>
            <a:ext cx="3458727" cy="2584612"/>
          </a:xfrm>
          <a:custGeom>
            <a:avLst/>
            <a:gdLst/>
            <a:ahLst/>
            <a:cxnLst/>
            <a:rect r="r" b="b" t="t" l="l"/>
            <a:pathLst>
              <a:path h="2584612" w="3458727">
                <a:moveTo>
                  <a:pt x="3458726" y="0"/>
                </a:moveTo>
                <a:lnTo>
                  <a:pt x="0" y="0"/>
                </a:lnTo>
                <a:lnTo>
                  <a:pt x="0" y="2584612"/>
                </a:lnTo>
                <a:lnTo>
                  <a:pt x="3458726" y="2584612"/>
                </a:lnTo>
                <a:lnTo>
                  <a:pt x="3458726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8885813">
            <a:off x="5257207" y="-854911"/>
            <a:ext cx="2028107" cy="2889790"/>
          </a:xfrm>
          <a:custGeom>
            <a:avLst/>
            <a:gdLst/>
            <a:ahLst/>
            <a:cxnLst/>
            <a:rect r="r" b="b" t="t" l="l"/>
            <a:pathLst>
              <a:path h="2889790" w="2028107">
                <a:moveTo>
                  <a:pt x="0" y="0"/>
                </a:moveTo>
                <a:lnTo>
                  <a:pt x="2028107" y="0"/>
                </a:lnTo>
                <a:lnTo>
                  <a:pt x="2028107" y="2889790"/>
                </a:lnTo>
                <a:lnTo>
                  <a:pt x="0" y="288979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-184845">
            <a:off x="-513952" y="2980142"/>
            <a:ext cx="2297261" cy="3150856"/>
          </a:xfrm>
          <a:custGeom>
            <a:avLst/>
            <a:gdLst/>
            <a:ahLst/>
            <a:cxnLst/>
            <a:rect r="r" b="b" t="t" l="l"/>
            <a:pathLst>
              <a:path h="3150856" w="2297261">
                <a:moveTo>
                  <a:pt x="2297261" y="0"/>
                </a:moveTo>
                <a:lnTo>
                  <a:pt x="0" y="0"/>
                </a:lnTo>
                <a:lnTo>
                  <a:pt x="0" y="3150857"/>
                </a:lnTo>
                <a:lnTo>
                  <a:pt x="2297261" y="3150857"/>
                </a:lnTo>
                <a:lnTo>
                  <a:pt x="2297261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2136741">
            <a:off x="1552096" y="5205020"/>
            <a:ext cx="2008527" cy="949486"/>
          </a:xfrm>
          <a:custGeom>
            <a:avLst/>
            <a:gdLst/>
            <a:ahLst/>
            <a:cxnLst/>
            <a:rect r="r" b="b" t="t" l="l"/>
            <a:pathLst>
              <a:path h="949486" w="2008527">
                <a:moveTo>
                  <a:pt x="0" y="0"/>
                </a:moveTo>
                <a:lnTo>
                  <a:pt x="2008527" y="0"/>
                </a:lnTo>
                <a:lnTo>
                  <a:pt x="2008527" y="949486"/>
                </a:lnTo>
                <a:lnTo>
                  <a:pt x="0" y="949486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212687">
            <a:off x="-104964" y="7863227"/>
            <a:ext cx="3942563" cy="3010685"/>
          </a:xfrm>
          <a:custGeom>
            <a:avLst/>
            <a:gdLst/>
            <a:ahLst/>
            <a:cxnLst/>
            <a:rect r="r" b="b" t="t" l="l"/>
            <a:pathLst>
              <a:path h="3010685" w="3942563">
                <a:moveTo>
                  <a:pt x="0" y="0"/>
                </a:moveTo>
                <a:lnTo>
                  <a:pt x="3942564" y="0"/>
                </a:lnTo>
                <a:lnTo>
                  <a:pt x="3942564" y="3010684"/>
                </a:lnTo>
                <a:lnTo>
                  <a:pt x="0" y="3010684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2272317">
            <a:off x="2969876" y="498420"/>
            <a:ext cx="2268209" cy="1624863"/>
          </a:xfrm>
          <a:custGeom>
            <a:avLst/>
            <a:gdLst/>
            <a:ahLst/>
            <a:cxnLst/>
            <a:rect r="r" b="b" t="t" l="l"/>
            <a:pathLst>
              <a:path h="1624863" w="2268209">
                <a:moveTo>
                  <a:pt x="0" y="0"/>
                </a:moveTo>
                <a:lnTo>
                  <a:pt x="2268209" y="0"/>
                </a:lnTo>
                <a:lnTo>
                  <a:pt x="2268209" y="1624863"/>
                </a:lnTo>
                <a:lnTo>
                  <a:pt x="0" y="1624863"/>
                </a:lnTo>
                <a:lnTo>
                  <a:pt x="0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true" flipV="true" rot="3045602">
            <a:off x="13044509" y="9239771"/>
            <a:ext cx="2343904" cy="1679088"/>
          </a:xfrm>
          <a:custGeom>
            <a:avLst/>
            <a:gdLst/>
            <a:ahLst/>
            <a:cxnLst/>
            <a:rect r="r" b="b" t="t" l="l"/>
            <a:pathLst>
              <a:path h="1679088" w="2343904">
                <a:moveTo>
                  <a:pt x="2343904" y="1679087"/>
                </a:moveTo>
                <a:lnTo>
                  <a:pt x="0" y="1679087"/>
                </a:lnTo>
                <a:lnTo>
                  <a:pt x="0" y="0"/>
                </a:lnTo>
                <a:lnTo>
                  <a:pt x="2343904" y="0"/>
                </a:lnTo>
                <a:lnTo>
                  <a:pt x="2343904" y="1679087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1803111">
            <a:off x="13792013" y="2230903"/>
            <a:ext cx="2025886" cy="957692"/>
          </a:xfrm>
          <a:custGeom>
            <a:avLst/>
            <a:gdLst/>
            <a:ahLst/>
            <a:cxnLst/>
            <a:rect r="r" b="b" t="t" l="l"/>
            <a:pathLst>
              <a:path h="957692" w="2025886">
                <a:moveTo>
                  <a:pt x="0" y="0"/>
                </a:moveTo>
                <a:lnTo>
                  <a:pt x="2025886" y="0"/>
                </a:lnTo>
                <a:lnTo>
                  <a:pt x="2025886" y="957691"/>
                </a:lnTo>
                <a:lnTo>
                  <a:pt x="0" y="957691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-524477">
            <a:off x="14801056" y="8025100"/>
            <a:ext cx="3893318" cy="2576669"/>
          </a:xfrm>
          <a:custGeom>
            <a:avLst/>
            <a:gdLst/>
            <a:ahLst/>
            <a:cxnLst/>
            <a:rect r="r" b="b" t="t" l="l"/>
            <a:pathLst>
              <a:path h="2576669" w="3893318">
                <a:moveTo>
                  <a:pt x="0" y="0"/>
                </a:moveTo>
                <a:lnTo>
                  <a:pt x="3893319" y="0"/>
                </a:lnTo>
                <a:lnTo>
                  <a:pt x="3893319" y="2576669"/>
                </a:lnTo>
                <a:lnTo>
                  <a:pt x="0" y="2576669"/>
                </a:lnTo>
                <a:lnTo>
                  <a:pt x="0" y="0"/>
                </a:lnTo>
                <a:close/>
              </a:path>
            </a:pathLst>
          </a:custGeom>
          <a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2" id="22"/>
          <p:cNvSpPr/>
          <p:nvPr/>
        </p:nvSpPr>
        <p:spPr>
          <a:xfrm flipH="true" flipV="false" rot="8242392">
            <a:off x="-373455" y="-572299"/>
            <a:ext cx="2902503" cy="3485539"/>
          </a:xfrm>
          <a:custGeom>
            <a:avLst/>
            <a:gdLst/>
            <a:ahLst/>
            <a:cxnLst/>
            <a:rect r="r" b="b" t="t" l="l"/>
            <a:pathLst>
              <a:path h="3485539" w="2902503">
                <a:moveTo>
                  <a:pt x="2902503" y="0"/>
                </a:moveTo>
                <a:lnTo>
                  <a:pt x="0" y="0"/>
                </a:lnTo>
                <a:lnTo>
                  <a:pt x="0" y="3485539"/>
                </a:lnTo>
                <a:lnTo>
                  <a:pt x="2902503" y="3485539"/>
                </a:lnTo>
                <a:lnTo>
                  <a:pt x="2902503" y="0"/>
                </a:lnTo>
                <a:close/>
              </a:path>
            </a:pathLst>
          </a:custGeom>
          <a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4371018" y="1748046"/>
            <a:ext cx="9088765" cy="2139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4509"/>
              </a:lnSpc>
              <a:spcBef>
                <a:spcPct val="0"/>
              </a:spcBef>
            </a:pPr>
            <a:r>
              <a:rPr lang="en-US" sz="13190" spc="303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DOBRODOŠLI!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3926902" y="3714548"/>
            <a:ext cx="8803566" cy="5269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57"/>
              </a:lnSpc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Par reči o meni a malo više o današnjoj temi.</a:t>
            </a:r>
          </a:p>
        </p:txBody>
      </p:sp>
      <p:grpSp>
        <p:nvGrpSpPr>
          <p:cNvPr name="Group 25" id="25"/>
          <p:cNvGrpSpPr/>
          <p:nvPr/>
        </p:nvGrpSpPr>
        <p:grpSpPr>
          <a:xfrm rot="135424">
            <a:off x="4958538" y="9267784"/>
            <a:ext cx="7252950" cy="492741"/>
            <a:chOff x="0" y="0"/>
            <a:chExt cx="11915273" cy="809483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53694" y="37163"/>
              <a:ext cx="11804302" cy="733397"/>
            </a:xfrm>
            <a:custGeom>
              <a:avLst/>
              <a:gdLst/>
              <a:ahLst/>
              <a:cxnLst/>
              <a:rect r="r" b="b" t="t" l="l"/>
              <a:pathLst>
                <a:path h="733397" w="11804302">
                  <a:moveTo>
                    <a:pt x="438221" y="598995"/>
                  </a:moveTo>
                  <a:cubicBezTo>
                    <a:pt x="55620" y="635184"/>
                    <a:pt x="43007" y="632327"/>
                    <a:pt x="30394" y="626613"/>
                  </a:cubicBezTo>
                  <a:cubicBezTo>
                    <a:pt x="17781" y="619947"/>
                    <a:pt x="6569" y="610423"/>
                    <a:pt x="2365" y="600900"/>
                  </a:cubicBezTo>
                  <a:cubicBezTo>
                    <a:pt x="-1840" y="591377"/>
                    <a:pt x="-438" y="578044"/>
                    <a:pt x="6569" y="569473"/>
                  </a:cubicBezTo>
                  <a:cubicBezTo>
                    <a:pt x="12175" y="560902"/>
                    <a:pt x="20584" y="554236"/>
                    <a:pt x="38803" y="547569"/>
                  </a:cubicBezTo>
                  <a:cubicBezTo>
                    <a:pt x="85051" y="530427"/>
                    <a:pt x="206979" y="519952"/>
                    <a:pt x="314892" y="505667"/>
                  </a:cubicBezTo>
                  <a:cubicBezTo>
                    <a:pt x="463447" y="486620"/>
                    <a:pt x="630222" y="467573"/>
                    <a:pt x="855858" y="447574"/>
                  </a:cubicBezTo>
                  <a:cubicBezTo>
                    <a:pt x="1225845" y="413290"/>
                    <a:pt x="1803250" y="373292"/>
                    <a:pt x="2327398" y="339009"/>
                  </a:cubicBezTo>
                  <a:cubicBezTo>
                    <a:pt x="2928628" y="299011"/>
                    <a:pt x="3625157" y="260917"/>
                    <a:pt x="4265628" y="226633"/>
                  </a:cubicBezTo>
                  <a:cubicBezTo>
                    <a:pt x="4894887" y="193302"/>
                    <a:pt x="5500320" y="161875"/>
                    <a:pt x="6137988" y="134257"/>
                  </a:cubicBezTo>
                  <a:cubicBezTo>
                    <a:pt x="6806487" y="105687"/>
                    <a:pt x="7531046" y="79022"/>
                    <a:pt x="8191137" y="59023"/>
                  </a:cubicBezTo>
                  <a:cubicBezTo>
                    <a:pt x="8804979" y="39976"/>
                    <a:pt x="9432837" y="23786"/>
                    <a:pt x="9969599" y="14263"/>
                  </a:cubicBezTo>
                  <a:cubicBezTo>
                    <a:pt x="10413864" y="5692"/>
                    <a:pt x="10856728" y="-2879"/>
                    <a:pt x="11188876" y="930"/>
                  </a:cubicBezTo>
                  <a:cubicBezTo>
                    <a:pt x="11417314" y="2835"/>
                    <a:pt x="11700411" y="-1927"/>
                    <a:pt x="11770484" y="19977"/>
                  </a:cubicBezTo>
                  <a:cubicBezTo>
                    <a:pt x="11790105" y="26643"/>
                    <a:pt x="11795711" y="33310"/>
                    <a:pt x="11801316" y="42833"/>
                  </a:cubicBezTo>
                  <a:cubicBezTo>
                    <a:pt x="11805521" y="53309"/>
                    <a:pt x="11806922" y="70451"/>
                    <a:pt x="11794309" y="82831"/>
                  </a:cubicBezTo>
                  <a:cubicBezTo>
                    <a:pt x="11771885" y="103782"/>
                    <a:pt x="11718630" y="119972"/>
                    <a:pt x="11631738" y="138066"/>
                  </a:cubicBezTo>
                  <a:cubicBezTo>
                    <a:pt x="11355650" y="195206"/>
                    <a:pt x="10488142" y="237109"/>
                    <a:pt x="9816838" y="287583"/>
                  </a:cubicBezTo>
                  <a:cubicBezTo>
                    <a:pt x="8985769" y="350437"/>
                    <a:pt x="7770697" y="423766"/>
                    <a:pt x="7022314" y="480906"/>
                  </a:cubicBezTo>
                  <a:cubicBezTo>
                    <a:pt x="6517786" y="518999"/>
                    <a:pt x="6136586" y="549474"/>
                    <a:pt x="5759592" y="585663"/>
                  </a:cubicBezTo>
                  <a:cubicBezTo>
                    <a:pt x="5451269" y="614233"/>
                    <a:pt x="5105107" y="643755"/>
                    <a:pt x="4920113" y="675182"/>
                  </a:cubicBezTo>
                  <a:cubicBezTo>
                    <a:pt x="4826215" y="691372"/>
                    <a:pt x="4757543" y="721846"/>
                    <a:pt x="4714097" y="723751"/>
                  </a:cubicBezTo>
                  <a:cubicBezTo>
                    <a:pt x="4694477" y="724703"/>
                    <a:pt x="4681864" y="722799"/>
                    <a:pt x="4669250" y="718037"/>
                  </a:cubicBezTo>
                  <a:cubicBezTo>
                    <a:pt x="4658039" y="712323"/>
                    <a:pt x="4646827" y="701847"/>
                    <a:pt x="4642622" y="693276"/>
                  </a:cubicBezTo>
                  <a:cubicBezTo>
                    <a:pt x="4639820" y="683753"/>
                    <a:pt x="4641221" y="671373"/>
                    <a:pt x="4646827" y="662802"/>
                  </a:cubicBezTo>
                  <a:cubicBezTo>
                    <a:pt x="4652433" y="654231"/>
                    <a:pt x="4659440" y="647564"/>
                    <a:pt x="4679061" y="641850"/>
                  </a:cubicBezTo>
                  <a:cubicBezTo>
                    <a:pt x="4750536" y="622804"/>
                    <a:pt x="4974770" y="647564"/>
                    <a:pt x="5235443" y="647564"/>
                  </a:cubicBezTo>
                  <a:cubicBezTo>
                    <a:pt x="5853490" y="648517"/>
                    <a:pt x="7759485" y="623756"/>
                    <a:pt x="8356510" y="625661"/>
                  </a:cubicBezTo>
                  <a:cubicBezTo>
                    <a:pt x="8596161" y="626613"/>
                    <a:pt x="8775548" y="615185"/>
                    <a:pt x="8861039" y="632327"/>
                  </a:cubicBezTo>
                  <a:cubicBezTo>
                    <a:pt x="8893272" y="638041"/>
                    <a:pt x="8905885" y="658992"/>
                    <a:pt x="8921302" y="657088"/>
                  </a:cubicBezTo>
                  <a:cubicBezTo>
                    <a:pt x="8936718" y="654231"/>
                    <a:pt x="8939521" y="628518"/>
                    <a:pt x="8953535" y="621851"/>
                  </a:cubicBezTo>
                  <a:cubicBezTo>
                    <a:pt x="8964747" y="617090"/>
                    <a:pt x="8980163" y="615185"/>
                    <a:pt x="8994179" y="616137"/>
                  </a:cubicBezTo>
                  <a:cubicBezTo>
                    <a:pt x="9006791" y="617090"/>
                    <a:pt x="9020806" y="621851"/>
                    <a:pt x="9030616" y="628518"/>
                  </a:cubicBezTo>
                  <a:cubicBezTo>
                    <a:pt x="9040426" y="634232"/>
                    <a:pt x="9048835" y="643755"/>
                    <a:pt x="9048835" y="653278"/>
                  </a:cubicBezTo>
                  <a:cubicBezTo>
                    <a:pt x="9050237" y="664706"/>
                    <a:pt x="9040426" y="683753"/>
                    <a:pt x="9029215" y="691372"/>
                  </a:cubicBezTo>
                  <a:cubicBezTo>
                    <a:pt x="9020806" y="698990"/>
                    <a:pt x="9005389" y="701847"/>
                    <a:pt x="8992776" y="702800"/>
                  </a:cubicBezTo>
                  <a:cubicBezTo>
                    <a:pt x="8978762" y="703752"/>
                    <a:pt x="8963346" y="702800"/>
                    <a:pt x="8952134" y="697086"/>
                  </a:cubicBezTo>
                  <a:cubicBezTo>
                    <a:pt x="8939521" y="690419"/>
                    <a:pt x="8922703" y="673277"/>
                    <a:pt x="8921302" y="661849"/>
                  </a:cubicBezTo>
                  <a:cubicBezTo>
                    <a:pt x="8921302" y="649469"/>
                    <a:pt x="8935316" y="632327"/>
                    <a:pt x="8947929" y="624708"/>
                  </a:cubicBezTo>
                  <a:cubicBezTo>
                    <a:pt x="8957740" y="618042"/>
                    <a:pt x="8973156" y="616137"/>
                    <a:pt x="8987171" y="616137"/>
                  </a:cubicBezTo>
                  <a:cubicBezTo>
                    <a:pt x="8999784" y="616137"/>
                    <a:pt x="9015201" y="618994"/>
                    <a:pt x="9025010" y="625661"/>
                  </a:cubicBezTo>
                  <a:cubicBezTo>
                    <a:pt x="9037623" y="633279"/>
                    <a:pt x="9057244" y="651374"/>
                    <a:pt x="9050237" y="662802"/>
                  </a:cubicBezTo>
                  <a:cubicBezTo>
                    <a:pt x="9037623" y="683753"/>
                    <a:pt x="8954937" y="704704"/>
                    <a:pt x="8859637" y="718037"/>
                  </a:cubicBezTo>
                  <a:cubicBezTo>
                    <a:pt x="8608775" y="752321"/>
                    <a:pt x="7971107" y="711371"/>
                    <a:pt x="7446958" y="712323"/>
                  </a:cubicBezTo>
                  <a:cubicBezTo>
                    <a:pt x="6792473" y="714228"/>
                    <a:pt x="5718949" y="735179"/>
                    <a:pt x="5232640" y="733274"/>
                  </a:cubicBezTo>
                  <a:cubicBezTo>
                    <a:pt x="4994391" y="732322"/>
                    <a:pt x="4764550" y="732322"/>
                    <a:pt x="4698681" y="723751"/>
                  </a:cubicBezTo>
                  <a:cubicBezTo>
                    <a:pt x="4683265" y="721846"/>
                    <a:pt x="4679061" y="721846"/>
                    <a:pt x="4669250" y="718037"/>
                  </a:cubicBezTo>
                  <a:cubicBezTo>
                    <a:pt x="4659440" y="712323"/>
                    <a:pt x="4646827" y="701847"/>
                    <a:pt x="4642622" y="693276"/>
                  </a:cubicBezTo>
                  <a:cubicBezTo>
                    <a:pt x="4639820" y="683753"/>
                    <a:pt x="4641221" y="671373"/>
                    <a:pt x="4646827" y="662802"/>
                  </a:cubicBezTo>
                  <a:cubicBezTo>
                    <a:pt x="4652433" y="654231"/>
                    <a:pt x="4662243" y="648517"/>
                    <a:pt x="4679061" y="641850"/>
                  </a:cubicBezTo>
                  <a:cubicBezTo>
                    <a:pt x="4718302" y="625661"/>
                    <a:pt x="4800988" y="606614"/>
                    <a:pt x="4900492" y="590424"/>
                  </a:cubicBezTo>
                  <a:cubicBezTo>
                    <a:pt x="5089690" y="558045"/>
                    <a:pt x="5434451" y="529475"/>
                    <a:pt x="5744176" y="499953"/>
                  </a:cubicBezTo>
                  <a:cubicBezTo>
                    <a:pt x="6122572" y="463764"/>
                    <a:pt x="6471537" y="436146"/>
                    <a:pt x="7009700" y="395196"/>
                  </a:cubicBezTo>
                  <a:cubicBezTo>
                    <a:pt x="7952887" y="321866"/>
                    <a:pt x="10150389" y="175207"/>
                    <a:pt x="10911385" y="115210"/>
                  </a:cubicBezTo>
                  <a:cubicBezTo>
                    <a:pt x="11228117" y="90450"/>
                    <a:pt x="11436935" y="82831"/>
                    <a:pt x="11582687" y="58070"/>
                  </a:cubicBezTo>
                  <a:cubicBezTo>
                    <a:pt x="11655563" y="44738"/>
                    <a:pt x="11704615" y="16168"/>
                    <a:pt x="11741054" y="15215"/>
                  </a:cubicBezTo>
                  <a:cubicBezTo>
                    <a:pt x="11759273" y="15215"/>
                    <a:pt x="11771885" y="19977"/>
                    <a:pt x="11783097" y="25691"/>
                  </a:cubicBezTo>
                  <a:cubicBezTo>
                    <a:pt x="11794309" y="32357"/>
                    <a:pt x="11802718" y="42833"/>
                    <a:pt x="11804119" y="52356"/>
                  </a:cubicBezTo>
                  <a:cubicBezTo>
                    <a:pt x="11805521" y="63784"/>
                    <a:pt x="11795711" y="81879"/>
                    <a:pt x="11784499" y="90450"/>
                  </a:cubicBezTo>
                  <a:cubicBezTo>
                    <a:pt x="11774689" y="97116"/>
                    <a:pt x="11764878" y="99021"/>
                    <a:pt x="11742455" y="101878"/>
                  </a:cubicBezTo>
                  <a:cubicBezTo>
                    <a:pt x="11663973" y="110449"/>
                    <a:pt x="11410307" y="88545"/>
                    <a:pt x="11190276" y="86640"/>
                  </a:cubicBezTo>
                  <a:cubicBezTo>
                    <a:pt x="10863735" y="83783"/>
                    <a:pt x="10418068" y="92354"/>
                    <a:pt x="9975205" y="99973"/>
                  </a:cubicBezTo>
                  <a:cubicBezTo>
                    <a:pt x="9438443" y="109496"/>
                    <a:pt x="8810585" y="125686"/>
                    <a:pt x="8198144" y="144733"/>
                  </a:cubicBezTo>
                  <a:cubicBezTo>
                    <a:pt x="7539455" y="164732"/>
                    <a:pt x="6814896" y="191397"/>
                    <a:pt x="6147798" y="220919"/>
                  </a:cubicBezTo>
                  <a:cubicBezTo>
                    <a:pt x="5510130" y="247585"/>
                    <a:pt x="4904697" y="279012"/>
                    <a:pt x="4275438" y="312343"/>
                  </a:cubicBezTo>
                  <a:cubicBezTo>
                    <a:pt x="3636369" y="346627"/>
                    <a:pt x="2941241" y="385673"/>
                    <a:pt x="2341413" y="424718"/>
                  </a:cubicBezTo>
                  <a:cubicBezTo>
                    <a:pt x="1818666" y="459002"/>
                    <a:pt x="1242663" y="499953"/>
                    <a:pt x="875479" y="533284"/>
                  </a:cubicBezTo>
                  <a:cubicBezTo>
                    <a:pt x="654047" y="553283"/>
                    <a:pt x="488674" y="571378"/>
                    <a:pt x="342921" y="591377"/>
                  </a:cubicBezTo>
                  <a:cubicBezTo>
                    <a:pt x="237811" y="604709"/>
                    <a:pt x="128497" y="632327"/>
                    <a:pt x="76642" y="632327"/>
                  </a:cubicBezTo>
                  <a:cubicBezTo>
                    <a:pt x="54219" y="632327"/>
                    <a:pt x="43007" y="631375"/>
                    <a:pt x="30394" y="626613"/>
                  </a:cubicBezTo>
                  <a:cubicBezTo>
                    <a:pt x="17781" y="620899"/>
                    <a:pt x="6569" y="610423"/>
                    <a:pt x="2365" y="600900"/>
                  </a:cubicBezTo>
                  <a:cubicBezTo>
                    <a:pt x="-1840" y="591377"/>
                    <a:pt x="-438" y="578044"/>
                    <a:pt x="6569" y="569473"/>
                  </a:cubicBezTo>
                  <a:cubicBezTo>
                    <a:pt x="12175" y="560902"/>
                    <a:pt x="26190" y="550426"/>
                    <a:pt x="38803" y="547569"/>
                  </a:cubicBezTo>
                  <a:cubicBezTo>
                    <a:pt x="51416" y="544712"/>
                    <a:pt x="59825" y="552331"/>
                    <a:pt x="79445" y="552331"/>
                  </a:cubicBezTo>
                  <a:cubicBezTo>
                    <a:pt x="136906" y="552331"/>
                    <a:pt x="358337" y="512333"/>
                    <a:pt x="418600" y="513285"/>
                  </a:cubicBezTo>
                  <a:cubicBezTo>
                    <a:pt x="441024" y="514238"/>
                    <a:pt x="450834" y="515190"/>
                    <a:pt x="463447" y="519952"/>
                  </a:cubicBezTo>
                  <a:cubicBezTo>
                    <a:pt x="474659" y="524713"/>
                    <a:pt x="487272" y="535189"/>
                    <a:pt x="490075" y="544712"/>
                  </a:cubicBezTo>
                  <a:cubicBezTo>
                    <a:pt x="492878" y="556140"/>
                    <a:pt x="487272" y="575187"/>
                    <a:pt x="477462" y="583758"/>
                  </a:cubicBezTo>
                  <a:cubicBezTo>
                    <a:pt x="469053" y="592329"/>
                    <a:pt x="438221" y="598995"/>
                    <a:pt x="438221" y="598995"/>
                  </a:cubicBezTo>
                </a:path>
              </a:pathLst>
            </a:custGeom>
            <a:solidFill>
              <a:srgbClr val="8DD5DA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7" id="27"/>
          <p:cNvSpPr txBox="true"/>
          <p:nvPr/>
        </p:nvSpPr>
        <p:spPr>
          <a:xfrm rot="0">
            <a:off x="3811612" y="5594038"/>
            <a:ext cx="10975148" cy="3656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41"/>
              </a:lnSpc>
            </a:pPr>
            <a:r>
              <a:rPr lang="en-US" sz="2817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-U radu često koristim Canvu.</a:t>
            </a:r>
          </a:p>
          <a:p>
            <a:pPr algn="l">
              <a:lnSpc>
                <a:spcPts val="4141"/>
              </a:lnSpc>
            </a:pPr>
            <a:r>
              <a:rPr lang="en-US" sz="2817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-Preporučujem je ljudima sa kojima sarađujem u pripremi sadržaja i izradi web sajtova.</a:t>
            </a:r>
          </a:p>
          <a:p>
            <a:pPr algn="l" marL="608262" indent="-304131" lvl="1">
              <a:lnSpc>
                <a:spcPts val="4141"/>
              </a:lnSpc>
              <a:buFont typeface="Arial"/>
              <a:buChar char="•"/>
            </a:pPr>
            <a:r>
              <a:rPr lang="en-US" sz="2817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Canvu preporučujem i vama, a razloge za tu preporuku pokušaću predstaviti na ovoj radionici.</a:t>
            </a:r>
          </a:p>
          <a:p>
            <a:pPr algn="l" marL="608262" indent="-304131" lvl="1">
              <a:lnSpc>
                <a:spcPts val="4141"/>
              </a:lnSpc>
              <a:buFont typeface="Arial"/>
              <a:buChar char="•"/>
            </a:pPr>
            <a:r>
              <a:rPr lang="en-US" sz="2817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Članak sa ovom temom možete pogledati na sajtu: </a:t>
            </a:r>
            <a:r>
              <a:rPr lang="en-US" sz="2817" u="sng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  <a:hlinkClick r:id="rId39" tooltip="https://fotozaweb.in.rs/canva-brz-i-lak-dizajn-za-male-biznise-i-napredne-amatere/"/>
              </a:rPr>
              <a:t>Foto za WEB</a:t>
            </a:r>
          </a:p>
          <a:p>
            <a:pPr algn="l" marL="0" indent="0" lvl="0">
              <a:lnSpc>
                <a:spcPts val="4141"/>
              </a:lnSpc>
            </a:pPr>
          </a:p>
        </p:txBody>
      </p:sp>
      <p:sp>
        <p:nvSpPr>
          <p:cNvPr name="TextBox 28" id="28"/>
          <p:cNvSpPr txBox="true"/>
          <p:nvPr/>
        </p:nvSpPr>
        <p:spPr>
          <a:xfrm rot="0">
            <a:off x="3724676" y="4340169"/>
            <a:ext cx="11481082" cy="15601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65"/>
              </a:lnSpc>
            </a:pPr>
            <a:r>
              <a:rPr lang="en-US" sz="2833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- Bavim se izradom i održavanjem sajtova (više na</a:t>
            </a:r>
            <a:r>
              <a:rPr lang="en-US" sz="2833" u="sng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  <a:hlinkClick r:id="rId40" tooltip="https://karan.in.rs/blog/usluge/"/>
              </a:rPr>
              <a:t> www.karan.in.rs</a:t>
            </a:r>
            <a:r>
              <a:rPr lang="en-US" sz="2833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)</a:t>
            </a:r>
          </a:p>
          <a:p>
            <a:pPr algn="l">
              <a:lnSpc>
                <a:spcPts val="4165"/>
              </a:lnSpc>
            </a:pPr>
            <a:r>
              <a:rPr lang="en-US" sz="2833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- Servis i održavanje računara i malih mreža po preduzećima od 2006.</a:t>
            </a:r>
          </a:p>
          <a:p>
            <a:pPr algn="l" marL="0" indent="0" lvl="0">
              <a:lnSpc>
                <a:spcPts val="4165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650" r="0" b="-65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6984">
            <a:off x="-4473358" y="-2042631"/>
            <a:ext cx="9658112" cy="5900229"/>
          </a:xfrm>
          <a:custGeom>
            <a:avLst/>
            <a:gdLst/>
            <a:ahLst/>
            <a:cxnLst/>
            <a:rect r="r" b="b" t="t" l="l"/>
            <a:pathLst>
              <a:path h="5900229" w="9658112">
                <a:moveTo>
                  <a:pt x="0" y="0"/>
                </a:moveTo>
                <a:lnTo>
                  <a:pt x="9658112" y="0"/>
                </a:lnTo>
                <a:lnTo>
                  <a:pt x="9658112" y="5900229"/>
                </a:lnTo>
                <a:lnTo>
                  <a:pt x="0" y="59002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048056" y="5058099"/>
            <a:ext cx="5490832" cy="988669"/>
            <a:chOff x="0" y="0"/>
            <a:chExt cx="4313665" cy="77671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40046" y="45156"/>
              <a:ext cx="4273619" cy="730849"/>
            </a:xfrm>
            <a:custGeom>
              <a:avLst/>
              <a:gdLst/>
              <a:ahLst/>
              <a:cxnLst/>
              <a:rect r="r" b="b" t="t" l="l"/>
              <a:pathLst>
                <a:path h="730849" w="4273619">
                  <a:moveTo>
                    <a:pt x="594" y="701075"/>
                  </a:moveTo>
                  <a:cubicBezTo>
                    <a:pt x="-1946" y="709964"/>
                    <a:pt x="3134" y="716314"/>
                    <a:pt x="26007" y="717585"/>
                  </a:cubicBezTo>
                  <a:cubicBezTo>
                    <a:pt x="52473" y="718854"/>
                    <a:pt x="75631" y="718854"/>
                    <a:pt x="102096" y="718854"/>
                  </a:cubicBezTo>
                  <a:cubicBezTo>
                    <a:pt x="207960" y="720125"/>
                    <a:pt x="313823" y="720125"/>
                    <a:pt x="422994" y="721395"/>
                  </a:cubicBezTo>
                  <a:cubicBezTo>
                    <a:pt x="482542" y="722664"/>
                    <a:pt x="542090" y="723935"/>
                    <a:pt x="598330" y="725204"/>
                  </a:cubicBezTo>
                  <a:cubicBezTo>
                    <a:pt x="697577" y="726475"/>
                    <a:pt x="793516" y="726475"/>
                    <a:pt x="892762" y="727745"/>
                  </a:cubicBezTo>
                  <a:cubicBezTo>
                    <a:pt x="932461" y="727745"/>
                    <a:pt x="968852" y="727745"/>
                    <a:pt x="1008550" y="726475"/>
                  </a:cubicBezTo>
                  <a:cubicBezTo>
                    <a:pt x="1025091" y="726475"/>
                    <a:pt x="1044941" y="725204"/>
                    <a:pt x="1061482" y="725204"/>
                  </a:cubicBezTo>
                  <a:cubicBezTo>
                    <a:pt x="1127646" y="726475"/>
                    <a:pt x="2450937" y="717585"/>
                    <a:pt x="2517101" y="718854"/>
                  </a:cubicBezTo>
                  <a:cubicBezTo>
                    <a:pt x="2609732" y="720125"/>
                    <a:pt x="2864465" y="720125"/>
                    <a:pt x="2957095" y="720125"/>
                  </a:cubicBezTo>
                  <a:cubicBezTo>
                    <a:pt x="2993486" y="720125"/>
                    <a:pt x="3026568" y="718854"/>
                    <a:pt x="3062959" y="718854"/>
                  </a:cubicBezTo>
                  <a:lnTo>
                    <a:pt x="3241603" y="722664"/>
                  </a:lnTo>
                  <a:cubicBezTo>
                    <a:pt x="3370624" y="725204"/>
                    <a:pt x="3496336" y="722664"/>
                    <a:pt x="3625357" y="726475"/>
                  </a:cubicBezTo>
                  <a:cubicBezTo>
                    <a:pt x="3840392" y="731554"/>
                    <a:pt x="4058735" y="725204"/>
                    <a:pt x="4210119" y="730285"/>
                  </a:cubicBezTo>
                  <a:cubicBezTo>
                    <a:pt x="4230439" y="731554"/>
                    <a:pt x="4250758" y="730285"/>
                    <a:pt x="4273619" y="730285"/>
                  </a:cubicBezTo>
                  <a:lnTo>
                    <a:pt x="4273619" y="670595"/>
                  </a:lnTo>
                  <a:cubicBezTo>
                    <a:pt x="4272349" y="627680"/>
                    <a:pt x="4271078" y="603472"/>
                    <a:pt x="4271078" y="577751"/>
                  </a:cubicBezTo>
                  <a:cubicBezTo>
                    <a:pt x="4271078" y="547995"/>
                    <a:pt x="4274889" y="517735"/>
                    <a:pt x="4268539" y="487979"/>
                  </a:cubicBezTo>
                  <a:cubicBezTo>
                    <a:pt x="4260919" y="468311"/>
                    <a:pt x="4249489" y="80479"/>
                    <a:pt x="4249489" y="60810"/>
                  </a:cubicBezTo>
                  <a:cubicBezTo>
                    <a:pt x="4246949" y="47193"/>
                    <a:pt x="4245678" y="33072"/>
                    <a:pt x="4243139" y="19455"/>
                  </a:cubicBezTo>
                  <a:cubicBezTo>
                    <a:pt x="4243139" y="15420"/>
                    <a:pt x="4241869" y="11385"/>
                    <a:pt x="4240599" y="5644"/>
                  </a:cubicBezTo>
                  <a:cubicBezTo>
                    <a:pt x="4230439" y="3104"/>
                    <a:pt x="4221549" y="1834"/>
                    <a:pt x="4211389" y="564"/>
                  </a:cubicBezTo>
                  <a:cubicBezTo>
                    <a:pt x="4203769" y="-706"/>
                    <a:pt x="4196149" y="564"/>
                    <a:pt x="4189799" y="564"/>
                  </a:cubicBezTo>
                  <a:lnTo>
                    <a:pt x="9466" y="5644"/>
                  </a:lnTo>
                  <a:lnTo>
                    <a:pt x="594" y="701075"/>
                  </a:lnTo>
                  <a:close/>
                </a:path>
              </a:pathLst>
            </a:custGeom>
            <a:solidFill>
              <a:srgbClr val="FFE492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11430" y="16510"/>
              <a:ext cx="4252705" cy="722101"/>
            </a:xfrm>
            <a:custGeom>
              <a:avLst/>
              <a:gdLst/>
              <a:ahLst/>
              <a:cxnLst/>
              <a:rect r="r" b="b" t="t" l="l"/>
              <a:pathLst>
                <a:path h="722101" w="4252705">
                  <a:moveTo>
                    <a:pt x="4252705" y="722101"/>
                  </a:moveTo>
                  <a:lnTo>
                    <a:pt x="0" y="714481"/>
                  </a:lnTo>
                  <a:lnTo>
                    <a:pt x="0" y="258912"/>
                  </a:lnTo>
                  <a:lnTo>
                    <a:pt x="7620" y="20320"/>
                  </a:lnTo>
                  <a:lnTo>
                    <a:pt x="2132189" y="0"/>
                  </a:lnTo>
                  <a:lnTo>
                    <a:pt x="4231115" y="8890"/>
                  </a:lnTo>
                  <a:close/>
                </a:path>
              </a:pathLst>
            </a:custGeom>
            <a:solidFill>
              <a:srgbClr val="FFE492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-215" y="0"/>
              <a:ext cx="4277049" cy="748065"/>
            </a:xfrm>
            <a:custGeom>
              <a:avLst/>
              <a:gdLst/>
              <a:ahLst/>
              <a:cxnLst/>
              <a:rect r="r" b="b" t="t" l="l"/>
              <a:pathLst>
                <a:path h="748065" w="4277049">
                  <a:moveTo>
                    <a:pt x="4244030" y="21590"/>
                  </a:moveTo>
                  <a:cubicBezTo>
                    <a:pt x="4245300" y="34290"/>
                    <a:pt x="4245300" y="44450"/>
                    <a:pt x="4246569" y="53011"/>
                  </a:cubicBezTo>
                  <a:cubicBezTo>
                    <a:pt x="4249110" y="66628"/>
                    <a:pt x="4250380" y="80749"/>
                    <a:pt x="4252919" y="94366"/>
                  </a:cubicBezTo>
                  <a:cubicBezTo>
                    <a:pt x="4252919" y="114035"/>
                    <a:pt x="4265619" y="501867"/>
                    <a:pt x="4271969" y="521536"/>
                  </a:cubicBezTo>
                  <a:cubicBezTo>
                    <a:pt x="4278319" y="551291"/>
                    <a:pt x="4274510" y="581551"/>
                    <a:pt x="4274510" y="611307"/>
                  </a:cubicBezTo>
                  <a:cubicBezTo>
                    <a:pt x="4274510" y="637532"/>
                    <a:pt x="4275780" y="661740"/>
                    <a:pt x="4277050" y="687810"/>
                  </a:cubicBezTo>
                  <a:lnTo>
                    <a:pt x="4277050" y="747501"/>
                  </a:lnTo>
                  <a:cubicBezTo>
                    <a:pt x="4254189" y="747501"/>
                    <a:pt x="4233869" y="748770"/>
                    <a:pt x="4213550" y="747501"/>
                  </a:cubicBezTo>
                  <a:cubicBezTo>
                    <a:pt x="4003057" y="742420"/>
                    <a:pt x="3784714" y="748770"/>
                    <a:pt x="3569680" y="743691"/>
                  </a:cubicBezTo>
                  <a:cubicBezTo>
                    <a:pt x="3440659" y="739881"/>
                    <a:pt x="3314946" y="742420"/>
                    <a:pt x="3185925" y="739881"/>
                  </a:cubicBezTo>
                  <a:lnTo>
                    <a:pt x="3007281" y="736070"/>
                  </a:lnTo>
                  <a:cubicBezTo>
                    <a:pt x="2970891" y="736070"/>
                    <a:pt x="2937809" y="737341"/>
                    <a:pt x="2901418" y="737341"/>
                  </a:cubicBezTo>
                  <a:cubicBezTo>
                    <a:pt x="2808788" y="736070"/>
                    <a:pt x="2554054" y="737341"/>
                    <a:pt x="2461424" y="736070"/>
                  </a:cubicBezTo>
                  <a:cubicBezTo>
                    <a:pt x="2395259" y="734801"/>
                    <a:pt x="1071969" y="743691"/>
                    <a:pt x="1005804" y="742420"/>
                  </a:cubicBezTo>
                  <a:cubicBezTo>
                    <a:pt x="989263" y="742420"/>
                    <a:pt x="969414" y="743691"/>
                    <a:pt x="952873" y="743691"/>
                  </a:cubicBezTo>
                  <a:cubicBezTo>
                    <a:pt x="913174" y="743691"/>
                    <a:pt x="876783" y="744960"/>
                    <a:pt x="837085" y="744960"/>
                  </a:cubicBezTo>
                  <a:cubicBezTo>
                    <a:pt x="737838" y="744960"/>
                    <a:pt x="641899" y="743691"/>
                    <a:pt x="542653" y="742420"/>
                  </a:cubicBezTo>
                  <a:cubicBezTo>
                    <a:pt x="483105" y="741151"/>
                    <a:pt x="423557" y="739881"/>
                    <a:pt x="367317" y="738610"/>
                  </a:cubicBezTo>
                  <a:cubicBezTo>
                    <a:pt x="261453" y="737341"/>
                    <a:pt x="155590" y="736070"/>
                    <a:pt x="46419" y="736070"/>
                  </a:cubicBezTo>
                  <a:cubicBezTo>
                    <a:pt x="34505" y="736070"/>
                    <a:pt x="25615" y="736070"/>
                    <a:pt x="15455" y="734801"/>
                  </a:cubicBezTo>
                  <a:cubicBezTo>
                    <a:pt x="6565" y="733531"/>
                    <a:pt x="1485" y="727181"/>
                    <a:pt x="4025" y="718291"/>
                  </a:cubicBezTo>
                  <a:cubicBezTo>
                    <a:pt x="12915" y="686957"/>
                    <a:pt x="9105" y="674349"/>
                    <a:pt x="7835" y="661236"/>
                  </a:cubicBezTo>
                  <a:cubicBezTo>
                    <a:pt x="6565" y="634506"/>
                    <a:pt x="2755" y="608281"/>
                    <a:pt x="4025" y="581551"/>
                  </a:cubicBezTo>
                  <a:cubicBezTo>
                    <a:pt x="1485" y="548265"/>
                    <a:pt x="-3595" y="136226"/>
                    <a:pt x="4025" y="102436"/>
                  </a:cubicBezTo>
                  <a:cubicBezTo>
                    <a:pt x="5295" y="95879"/>
                    <a:pt x="4025" y="88819"/>
                    <a:pt x="5295" y="82262"/>
                  </a:cubicBezTo>
                  <a:cubicBezTo>
                    <a:pt x="6565" y="71671"/>
                    <a:pt x="9105" y="60072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72885" y="30480"/>
                    <a:pt x="125816" y="29210"/>
                  </a:cubicBezTo>
                  <a:cubicBezTo>
                    <a:pt x="215138" y="25400"/>
                    <a:pt x="304460" y="22860"/>
                    <a:pt x="397091" y="20320"/>
                  </a:cubicBezTo>
                  <a:cubicBezTo>
                    <a:pt x="459947" y="17780"/>
                    <a:pt x="522803" y="16510"/>
                    <a:pt x="582351" y="13970"/>
                  </a:cubicBezTo>
                  <a:cubicBezTo>
                    <a:pt x="641899" y="11430"/>
                    <a:pt x="704756" y="8890"/>
                    <a:pt x="764304" y="8890"/>
                  </a:cubicBezTo>
                  <a:cubicBezTo>
                    <a:pt x="830468" y="7620"/>
                    <a:pt x="896633" y="10160"/>
                    <a:pt x="962797" y="8890"/>
                  </a:cubicBezTo>
                  <a:cubicBezTo>
                    <a:pt x="1045503" y="8890"/>
                    <a:pt x="2544129" y="6350"/>
                    <a:pt x="2626835" y="5080"/>
                  </a:cubicBezTo>
                  <a:cubicBezTo>
                    <a:pt x="2706233" y="3810"/>
                    <a:pt x="2785630" y="2540"/>
                    <a:pt x="2868336" y="2540"/>
                  </a:cubicBezTo>
                  <a:cubicBezTo>
                    <a:pt x="3003973" y="1270"/>
                    <a:pt x="3136302" y="0"/>
                    <a:pt x="3271939" y="0"/>
                  </a:cubicBezTo>
                  <a:cubicBezTo>
                    <a:pt x="3328179" y="0"/>
                    <a:pt x="3387727" y="2540"/>
                    <a:pt x="3443967" y="2540"/>
                  </a:cubicBezTo>
                  <a:cubicBezTo>
                    <a:pt x="3599454" y="3810"/>
                    <a:pt x="3758248" y="5080"/>
                    <a:pt x="3913735" y="7620"/>
                  </a:cubicBezTo>
                  <a:cubicBezTo>
                    <a:pt x="3996441" y="8890"/>
                    <a:pt x="4079147" y="12700"/>
                    <a:pt x="4161852" y="16510"/>
                  </a:cubicBezTo>
                  <a:lnTo>
                    <a:pt x="4213550" y="16510"/>
                  </a:lnTo>
                  <a:cubicBezTo>
                    <a:pt x="4224980" y="17780"/>
                    <a:pt x="4233869" y="20320"/>
                    <a:pt x="4244030" y="21590"/>
                  </a:cubicBezTo>
                  <a:close/>
                  <a:moveTo>
                    <a:pt x="4254189" y="730991"/>
                  </a:moveTo>
                  <a:cubicBezTo>
                    <a:pt x="4255460" y="714481"/>
                    <a:pt x="4256730" y="701781"/>
                    <a:pt x="4256730" y="689081"/>
                  </a:cubicBezTo>
                  <a:cubicBezTo>
                    <a:pt x="4255460" y="659219"/>
                    <a:pt x="4254189" y="632489"/>
                    <a:pt x="4254189" y="603742"/>
                  </a:cubicBezTo>
                  <a:cubicBezTo>
                    <a:pt x="4254189" y="590629"/>
                    <a:pt x="4256730" y="577517"/>
                    <a:pt x="4255460" y="564404"/>
                  </a:cubicBezTo>
                  <a:cubicBezTo>
                    <a:pt x="4255460" y="552300"/>
                    <a:pt x="4254189" y="539692"/>
                    <a:pt x="4252919" y="527588"/>
                  </a:cubicBezTo>
                  <a:cubicBezTo>
                    <a:pt x="4247839" y="508928"/>
                    <a:pt x="4236410" y="122609"/>
                    <a:pt x="4236410" y="103949"/>
                  </a:cubicBezTo>
                  <a:cubicBezTo>
                    <a:pt x="4233869" y="88314"/>
                    <a:pt x="4231330" y="72176"/>
                    <a:pt x="4228789" y="56541"/>
                  </a:cubicBezTo>
                  <a:cubicBezTo>
                    <a:pt x="4227519" y="44450"/>
                    <a:pt x="4226250" y="43180"/>
                    <a:pt x="4208167" y="41910"/>
                  </a:cubicBezTo>
                  <a:cubicBezTo>
                    <a:pt x="4198242" y="41910"/>
                    <a:pt x="4191626" y="41910"/>
                    <a:pt x="4181702" y="40640"/>
                  </a:cubicBezTo>
                  <a:cubicBezTo>
                    <a:pt x="4098996" y="36830"/>
                    <a:pt x="4012982" y="31750"/>
                    <a:pt x="3930276" y="30480"/>
                  </a:cubicBezTo>
                  <a:cubicBezTo>
                    <a:pt x="3728475" y="26670"/>
                    <a:pt x="3523364" y="25400"/>
                    <a:pt x="3321563" y="22860"/>
                  </a:cubicBezTo>
                  <a:lnTo>
                    <a:pt x="3083370" y="22860"/>
                  </a:lnTo>
                  <a:cubicBezTo>
                    <a:pt x="2977507" y="22860"/>
                    <a:pt x="2871644" y="22860"/>
                    <a:pt x="2769089" y="24130"/>
                  </a:cubicBezTo>
                  <a:cubicBezTo>
                    <a:pt x="2679767" y="25400"/>
                    <a:pt x="1174524" y="29210"/>
                    <a:pt x="1085202" y="29210"/>
                  </a:cubicBezTo>
                  <a:cubicBezTo>
                    <a:pt x="939640" y="29210"/>
                    <a:pt x="794078" y="26670"/>
                    <a:pt x="648516" y="33020"/>
                  </a:cubicBezTo>
                  <a:cubicBezTo>
                    <a:pt x="572427" y="36830"/>
                    <a:pt x="499646" y="36830"/>
                    <a:pt x="426865" y="38100"/>
                  </a:cubicBezTo>
                  <a:cubicBezTo>
                    <a:pt x="301152" y="41910"/>
                    <a:pt x="175440" y="45720"/>
                    <a:pt x="49727" y="50800"/>
                  </a:cubicBezTo>
                  <a:cubicBezTo>
                    <a:pt x="33235" y="50800"/>
                    <a:pt x="30695" y="52507"/>
                    <a:pt x="29425" y="58559"/>
                  </a:cubicBezTo>
                  <a:cubicBezTo>
                    <a:pt x="28155" y="67637"/>
                    <a:pt x="28155" y="76715"/>
                    <a:pt x="26885" y="85793"/>
                  </a:cubicBezTo>
                  <a:cubicBezTo>
                    <a:pt x="25615" y="100923"/>
                    <a:pt x="23075" y="115548"/>
                    <a:pt x="21805" y="130678"/>
                  </a:cubicBezTo>
                  <a:cubicBezTo>
                    <a:pt x="16725" y="146817"/>
                    <a:pt x="23075" y="541205"/>
                    <a:pt x="25615" y="557343"/>
                  </a:cubicBezTo>
                  <a:cubicBezTo>
                    <a:pt x="25615" y="574491"/>
                    <a:pt x="25615" y="592142"/>
                    <a:pt x="26885" y="609290"/>
                  </a:cubicBezTo>
                  <a:cubicBezTo>
                    <a:pt x="26885" y="621898"/>
                    <a:pt x="29425" y="634506"/>
                    <a:pt x="29425" y="647115"/>
                  </a:cubicBezTo>
                  <a:cubicBezTo>
                    <a:pt x="29425" y="660732"/>
                    <a:pt x="29425" y="674349"/>
                    <a:pt x="28155" y="689081"/>
                  </a:cubicBezTo>
                  <a:lnTo>
                    <a:pt x="28155" y="699241"/>
                  </a:lnTo>
                  <a:cubicBezTo>
                    <a:pt x="28155" y="709401"/>
                    <a:pt x="31965" y="713211"/>
                    <a:pt x="40855" y="713211"/>
                  </a:cubicBezTo>
                  <a:cubicBezTo>
                    <a:pt x="79501" y="713211"/>
                    <a:pt x="125816" y="714481"/>
                    <a:pt x="168823" y="714481"/>
                  </a:cubicBezTo>
                  <a:cubicBezTo>
                    <a:pt x="231679" y="714481"/>
                    <a:pt x="297844" y="711941"/>
                    <a:pt x="360700" y="714481"/>
                  </a:cubicBezTo>
                  <a:cubicBezTo>
                    <a:pt x="463255" y="718291"/>
                    <a:pt x="565810" y="720831"/>
                    <a:pt x="668365" y="719561"/>
                  </a:cubicBezTo>
                  <a:cubicBezTo>
                    <a:pt x="734530" y="718291"/>
                    <a:pt x="797386" y="720831"/>
                    <a:pt x="863551" y="720831"/>
                  </a:cubicBezTo>
                  <a:cubicBezTo>
                    <a:pt x="959489" y="720831"/>
                    <a:pt x="1055428" y="719561"/>
                    <a:pt x="1151366" y="720831"/>
                  </a:cubicBezTo>
                  <a:cubicBezTo>
                    <a:pt x="1293620" y="722101"/>
                    <a:pt x="2855103" y="711941"/>
                    <a:pt x="3000665" y="714481"/>
                  </a:cubicBezTo>
                  <a:cubicBezTo>
                    <a:pt x="3063521" y="715751"/>
                    <a:pt x="3126377" y="717021"/>
                    <a:pt x="3185925" y="717021"/>
                  </a:cubicBezTo>
                  <a:cubicBezTo>
                    <a:pt x="3295097" y="719561"/>
                    <a:pt x="3400960" y="715751"/>
                    <a:pt x="3510132" y="719561"/>
                  </a:cubicBezTo>
                  <a:cubicBezTo>
                    <a:pt x="3599454" y="722101"/>
                    <a:pt x="3688776" y="722101"/>
                    <a:pt x="3778098" y="724641"/>
                  </a:cubicBezTo>
                  <a:cubicBezTo>
                    <a:pt x="3910427" y="728451"/>
                    <a:pt x="4042756" y="730991"/>
                    <a:pt x="4175085" y="732261"/>
                  </a:cubicBezTo>
                  <a:cubicBezTo>
                    <a:pt x="4216089" y="732261"/>
                    <a:pt x="4233869" y="730991"/>
                    <a:pt x="4254189" y="730991"/>
                  </a:cubicBezTo>
                  <a:close/>
                </a:path>
              </a:pathLst>
            </a:custGeom>
            <a:solidFill>
              <a:srgbClr val="282938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3048056" y="6523019"/>
            <a:ext cx="5490832" cy="988669"/>
            <a:chOff x="0" y="0"/>
            <a:chExt cx="4313665" cy="77671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0046" y="45156"/>
              <a:ext cx="4273619" cy="730849"/>
            </a:xfrm>
            <a:custGeom>
              <a:avLst/>
              <a:gdLst/>
              <a:ahLst/>
              <a:cxnLst/>
              <a:rect r="r" b="b" t="t" l="l"/>
              <a:pathLst>
                <a:path h="730849" w="4273619">
                  <a:moveTo>
                    <a:pt x="594" y="701075"/>
                  </a:moveTo>
                  <a:cubicBezTo>
                    <a:pt x="-1946" y="709964"/>
                    <a:pt x="3134" y="716314"/>
                    <a:pt x="26007" y="717585"/>
                  </a:cubicBezTo>
                  <a:cubicBezTo>
                    <a:pt x="52473" y="718854"/>
                    <a:pt x="75631" y="718854"/>
                    <a:pt x="102096" y="718854"/>
                  </a:cubicBezTo>
                  <a:cubicBezTo>
                    <a:pt x="207960" y="720125"/>
                    <a:pt x="313823" y="720125"/>
                    <a:pt x="422994" y="721395"/>
                  </a:cubicBezTo>
                  <a:cubicBezTo>
                    <a:pt x="482542" y="722664"/>
                    <a:pt x="542090" y="723935"/>
                    <a:pt x="598330" y="725204"/>
                  </a:cubicBezTo>
                  <a:cubicBezTo>
                    <a:pt x="697577" y="726475"/>
                    <a:pt x="793516" y="726475"/>
                    <a:pt x="892762" y="727745"/>
                  </a:cubicBezTo>
                  <a:cubicBezTo>
                    <a:pt x="932461" y="727745"/>
                    <a:pt x="968852" y="727745"/>
                    <a:pt x="1008550" y="726475"/>
                  </a:cubicBezTo>
                  <a:cubicBezTo>
                    <a:pt x="1025091" y="726475"/>
                    <a:pt x="1044941" y="725204"/>
                    <a:pt x="1061482" y="725204"/>
                  </a:cubicBezTo>
                  <a:cubicBezTo>
                    <a:pt x="1127646" y="726475"/>
                    <a:pt x="2450937" y="717585"/>
                    <a:pt x="2517101" y="718854"/>
                  </a:cubicBezTo>
                  <a:cubicBezTo>
                    <a:pt x="2609732" y="720125"/>
                    <a:pt x="2864465" y="720125"/>
                    <a:pt x="2957095" y="720125"/>
                  </a:cubicBezTo>
                  <a:cubicBezTo>
                    <a:pt x="2993486" y="720125"/>
                    <a:pt x="3026568" y="718854"/>
                    <a:pt x="3062959" y="718854"/>
                  </a:cubicBezTo>
                  <a:lnTo>
                    <a:pt x="3241603" y="722664"/>
                  </a:lnTo>
                  <a:cubicBezTo>
                    <a:pt x="3370624" y="725204"/>
                    <a:pt x="3496336" y="722664"/>
                    <a:pt x="3625357" y="726475"/>
                  </a:cubicBezTo>
                  <a:cubicBezTo>
                    <a:pt x="3840392" y="731554"/>
                    <a:pt x="4058735" y="725204"/>
                    <a:pt x="4210119" y="730285"/>
                  </a:cubicBezTo>
                  <a:cubicBezTo>
                    <a:pt x="4230439" y="731554"/>
                    <a:pt x="4250758" y="730285"/>
                    <a:pt x="4273619" y="730285"/>
                  </a:cubicBezTo>
                  <a:lnTo>
                    <a:pt x="4273619" y="670595"/>
                  </a:lnTo>
                  <a:cubicBezTo>
                    <a:pt x="4272349" y="627680"/>
                    <a:pt x="4271078" y="603472"/>
                    <a:pt x="4271078" y="577751"/>
                  </a:cubicBezTo>
                  <a:cubicBezTo>
                    <a:pt x="4271078" y="547995"/>
                    <a:pt x="4274889" y="517735"/>
                    <a:pt x="4268539" y="487979"/>
                  </a:cubicBezTo>
                  <a:cubicBezTo>
                    <a:pt x="4260919" y="468311"/>
                    <a:pt x="4249489" y="80479"/>
                    <a:pt x="4249489" y="60810"/>
                  </a:cubicBezTo>
                  <a:cubicBezTo>
                    <a:pt x="4246949" y="47193"/>
                    <a:pt x="4245678" y="33072"/>
                    <a:pt x="4243139" y="19455"/>
                  </a:cubicBezTo>
                  <a:cubicBezTo>
                    <a:pt x="4243139" y="15420"/>
                    <a:pt x="4241869" y="11385"/>
                    <a:pt x="4240599" y="5644"/>
                  </a:cubicBezTo>
                  <a:cubicBezTo>
                    <a:pt x="4230439" y="3104"/>
                    <a:pt x="4221549" y="1834"/>
                    <a:pt x="4211389" y="564"/>
                  </a:cubicBezTo>
                  <a:cubicBezTo>
                    <a:pt x="4203769" y="-706"/>
                    <a:pt x="4196149" y="564"/>
                    <a:pt x="4189799" y="564"/>
                  </a:cubicBezTo>
                  <a:lnTo>
                    <a:pt x="9466" y="5644"/>
                  </a:lnTo>
                  <a:lnTo>
                    <a:pt x="594" y="701075"/>
                  </a:lnTo>
                  <a:close/>
                </a:path>
              </a:pathLst>
            </a:custGeom>
            <a:solidFill>
              <a:srgbClr val="FFBEC4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1430" y="16510"/>
              <a:ext cx="4252705" cy="722101"/>
            </a:xfrm>
            <a:custGeom>
              <a:avLst/>
              <a:gdLst/>
              <a:ahLst/>
              <a:cxnLst/>
              <a:rect r="r" b="b" t="t" l="l"/>
              <a:pathLst>
                <a:path h="722101" w="4252705">
                  <a:moveTo>
                    <a:pt x="4252705" y="722101"/>
                  </a:moveTo>
                  <a:lnTo>
                    <a:pt x="0" y="714481"/>
                  </a:lnTo>
                  <a:lnTo>
                    <a:pt x="0" y="258912"/>
                  </a:lnTo>
                  <a:lnTo>
                    <a:pt x="7620" y="20320"/>
                  </a:lnTo>
                  <a:lnTo>
                    <a:pt x="2132189" y="0"/>
                  </a:lnTo>
                  <a:lnTo>
                    <a:pt x="4231115" y="8890"/>
                  </a:lnTo>
                  <a:close/>
                </a:path>
              </a:pathLst>
            </a:custGeom>
            <a:solidFill>
              <a:srgbClr val="FFBEC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-215" y="0"/>
              <a:ext cx="4277049" cy="748065"/>
            </a:xfrm>
            <a:custGeom>
              <a:avLst/>
              <a:gdLst/>
              <a:ahLst/>
              <a:cxnLst/>
              <a:rect r="r" b="b" t="t" l="l"/>
              <a:pathLst>
                <a:path h="748065" w="4277049">
                  <a:moveTo>
                    <a:pt x="4244030" y="21590"/>
                  </a:moveTo>
                  <a:cubicBezTo>
                    <a:pt x="4245300" y="34290"/>
                    <a:pt x="4245300" y="44450"/>
                    <a:pt x="4246569" y="53011"/>
                  </a:cubicBezTo>
                  <a:cubicBezTo>
                    <a:pt x="4249110" y="66628"/>
                    <a:pt x="4250380" y="80749"/>
                    <a:pt x="4252919" y="94366"/>
                  </a:cubicBezTo>
                  <a:cubicBezTo>
                    <a:pt x="4252919" y="114035"/>
                    <a:pt x="4265619" y="501867"/>
                    <a:pt x="4271969" y="521536"/>
                  </a:cubicBezTo>
                  <a:cubicBezTo>
                    <a:pt x="4278319" y="551291"/>
                    <a:pt x="4274510" y="581551"/>
                    <a:pt x="4274510" y="611307"/>
                  </a:cubicBezTo>
                  <a:cubicBezTo>
                    <a:pt x="4274510" y="637532"/>
                    <a:pt x="4275780" y="661740"/>
                    <a:pt x="4277050" y="687810"/>
                  </a:cubicBezTo>
                  <a:lnTo>
                    <a:pt x="4277050" y="747501"/>
                  </a:lnTo>
                  <a:cubicBezTo>
                    <a:pt x="4254189" y="747501"/>
                    <a:pt x="4233869" y="748770"/>
                    <a:pt x="4213550" y="747501"/>
                  </a:cubicBezTo>
                  <a:cubicBezTo>
                    <a:pt x="4003057" y="742420"/>
                    <a:pt x="3784714" y="748770"/>
                    <a:pt x="3569680" y="743691"/>
                  </a:cubicBezTo>
                  <a:cubicBezTo>
                    <a:pt x="3440659" y="739881"/>
                    <a:pt x="3314946" y="742420"/>
                    <a:pt x="3185925" y="739881"/>
                  </a:cubicBezTo>
                  <a:lnTo>
                    <a:pt x="3007281" y="736070"/>
                  </a:lnTo>
                  <a:cubicBezTo>
                    <a:pt x="2970891" y="736070"/>
                    <a:pt x="2937809" y="737341"/>
                    <a:pt x="2901418" y="737341"/>
                  </a:cubicBezTo>
                  <a:cubicBezTo>
                    <a:pt x="2808788" y="736070"/>
                    <a:pt x="2554054" y="737341"/>
                    <a:pt x="2461424" y="736070"/>
                  </a:cubicBezTo>
                  <a:cubicBezTo>
                    <a:pt x="2395259" y="734801"/>
                    <a:pt x="1071969" y="743691"/>
                    <a:pt x="1005804" y="742420"/>
                  </a:cubicBezTo>
                  <a:cubicBezTo>
                    <a:pt x="989263" y="742420"/>
                    <a:pt x="969414" y="743691"/>
                    <a:pt x="952873" y="743691"/>
                  </a:cubicBezTo>
                  <a:cubicBezTo>
                    <a:pt x="913174" y="743691"/>
                    <a:pt x="876783" y="744960"/>
                    <a:pt x="837085" y="744960"/>
                  </a:cubicBezTo>
                  <a:cubicBezTo>
                    <a:pt x="737838" y="744960"/>
                    <a:pt x="641899" y="743691"/>
                    <a:pt x="542653" y="742420"/>
                  </a:cubicBezTo>
                  <a:cubicBezTo>
                    <a:pt x="483105" y="741151"/>
                    <a:pt x="423557" y="739881"/>
                    <a:pt x="367317" y="738610"/>
                  </a:cubicBezTo>
                  <a:cubicBezTo>
                    <a:pt x="261453" y="737341"/>
                    <a:pt x="155590" y="736070"/>
                    <a:pt x="46419" y="736070"/>
                  </a:cubicBezTo>
                  <a:cubicBezTo>
                    <a:pt x="34505" y="736070"/>
                    <a:pt x="25615" y="736070"/>
                    <a:pt x="15455" y="734801"/>
                  </a:cubicBezTo>
                  <a:cubicBezTo>
                    <a:pt x="6565" y="733531"/>
                    <a:pt x="1485" y="727181"/>
                    <a:pt x="4025" y="718291"/>
                  </a:cubicBezTo>
                  <a:cubicBezTo>
                    <a:pt x="12915" y="686957"/>
                    <a:pt x="9105" y="674349"/>
                    <a:pt x="7835" y="661236"/>
                  </a:cubicBezTo>
                  <a:cubicBezTo>
                    <a:pt x="6565" y="634506"/>
                    <a:pt x="2755" y="608281"/>
                    <a:pt x="4025" y="581551"/>
                  </a:cubicBezTo>
                  <a:cubicBezTo>
                    <a:pt x="1485" y="548265"/>
                    <a:pt x="-3595" y="136226"/>
                    <a:pt x="4025" y="102436"/>
                  </a:cubicBezTo>
                  <a:cubicBezTo>
                    <a:pt x="5295" y="95879"/>
                    <a:pt x="4025" y="88819"/>
                    <a:pt x="5295" y="82262"/>
                  </a:cubicBezTo>
                  <a:cubicBezTo>
                    <a:pt x="6565" y="71671"/>
                    <a:pt x="9105" y="60072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72885" y="30480"/>
                    <a:pt x="125816" y="29210"/>
                  </a:cubicBezTo>
                  <a:cubicBezTo>
                    <a:pt x="215138" y="25400"/>
                    <a:pt x="304460" y="22860"/>
                    <a:pt x="397091" y="20320"/>
                  </a:cubicBezTo>
                  <a:cubicBezTo>
                    <a:pt x="459947" y="17780"/>
                    <a:pt x="522803" y="16510"/>
                    <a:pt x="582351" y="13970"/>
                  </a:cubicBezTo>
                  <a:cubicBezTo>
                    <a:pt x="641899" y="11430"/>
                    <a:pt x="704756" y="8890"/>
                    <a:pt x="764304" y="8890"/>
                  </a:cubicBezTo>
                  <a:cubicBezTo>
                    <a:pt x="830468" y="7620"/>
                    <a:pt x="896633" y="10160"/>
                    <a:pt x="962797" y="8890"/>
                  </a:cubicBezTo>
                  <a:cubicBezTo>
                    <a:pt x="1045503" y="8890"/>
                    <a:pt x="2544129" y="6350"/>
                    <a:pt x="2626835" y="5080"/>
                  </a:cubicBezTo>
                  <a:cubicBezTo>
                    <a:pt x="2706233" y="3810"/>
                    <a:pt x="2785630" y="2540"/>
                    <a:pt x="2868336" y="2540"/>
                  </a:cubicBezTo>
                  <a:cubicBezTo>
                    <a:pt x="3003973" y="1270"/>
                    <a:pt x="3136302" y="0"/>
                    <a:pt x="3271939" y="0"/>
                  </a:cubicBezTo>
                  <a:cubicBezTo>
                    <a:pt x="3328179" y="0"/>
                    <a:pt x="3387727" y="2540"/>
                    <a:pt x="3443967" y="2540"/>
                  </a:cubicBezTo>
                  <a:cubicBezTo>
                    <a:pt x="3599454" y="3810"/>
                    <a:pt x="3758248" y="5080"/>
                    <a:pt x="3913735" y="7620"/>
                  </a:cubicBezTo>
                  <a:cubicBezTo>
                    <a:pt x="3996441" y="8890"/>
                    <a:pt x="4079147" y="12700"/>
                    <a:pt x="4161852" y="16510"/>
                  </a:cubicBezTo>
                  <a:lnTo>
                    <a:pt x="4213550" y="16510"/>
                  </a:lnTo>
                  <a:cubicBezTo>
                    <a:pt x="4224980" y="17780"/>
                    <a:pt x="4233869" y="20320"/>
                    <a:pt x="4244030" y="21590"/>
                  </a:cubicBezTo>
                  <a:close/>
                  <a:moveTo>
                    <a:pt x="4254189" y="730991"/>
                  </a:moveTo>
                  <a:cubicBezTo>
                    <a:pt x="4255460" y="714481"/>
                    <a:pt x="4256730" y="701781"/>
                    <a:pt x="4256730" y="689081"/>
                  </a:cubicBezTo>
                  <a:cubicBezTo>
                    <a:pt x="4255460" y="659219"/>
                    <a:pt x="4254189" y="632489"/>
                    <a:pt x="4254189" y="603742"/>
                  </a:cubicBezTo>
                  <a:cubicBezTo>
                    <a:pt x="4254189" y="590629"/>
                    <a:pt x="4256730" y="577517"/>
                    <a:pt x="4255460" y="564404"/>
                  </a:cubicBezTo>
                  <a:cubicBezTo>
                    <a:pt x="4255460" y="552300"/>
                    <a:pt x="4254189" y="539692"/>
                    <a:pt x="4252919" y="527588"/>
                  </a:cubicBezTo>
                  <a:cubicBezTo>
                    <a:pt x="4247839" y="508928"/>
                    <a:pt x="4236410" y="122609"/>
                    <a:pt x="4236410" y="103949"/>
                  </a:cubicBezTo>
                  <a:cubicBezTo>
                    <a:pt x="4233869" y="88314"/>
                    <a:pt x="4231330" y="72176"/>
                    <a:pt x="4228789" y="56541"/>
                  </a:cubicBezTo>
                  <a:cubicBezTo>
                    <a:pt x="4227519" y="44450"/>
                    <a:pt x="4226250" y="43180"/>
                    <a:pt x="4208167" y="41910"/>
                  </a:cubicBezTo>
                  <a:cubicBezTo>
                    <a:pt x="4198242" y="41910"/>
                    <a:pt x="4191626" y="41910"/>
                    <a:pt x="4181702" y="40640"/>
                  </a:cubicBezTo>
                  <a:cubicBezTo>
                    <a:pt x="4098996" y="36830"/>
                    <a:pt x="4012982" y="31750"/>
                    <a:pt x="3930276" y="30480"/>
                  </a:cubicBezTo>
                  <a:cubicBezTo>
                    <a:pt x="3728475" y="26670"/>
                    <a:pt x="3523364" y="25400"/>
                    <a:pt x="3321563" y="22860"/>
                  </a:cubicBezTo>
                  <a:lnTo>
                    <a:pt x="3083370" y="22860"/>
                  </a:lnTo>
                  <a:cubicBezTo>
                    <a:pt x="2977507" y="22860"/>
                    <a:pt x="2871644" y="22860"/>
                    <a:pt x="2769089" y="24130"/>
                  </a:cubicBezTo>
                  <a:cubicBezTo>
                    <a:pt x="2679767" y="25400"/>
                    <a:pt x="1174524" y="29210"/>
                    <a:pt x="1085202" y="29210"/>
                  </a:cubicBezTo>
                  <a:cubicBezTo>
                    <a:pt x="939640" y="29210"/>
                    <a:pt x="794078" y="26670"/>
                    <a:pt x="648516" y="33020"/>
                  </a:cubicBezTo>
                  <a:cubicBezTo>
                    <a:pt x="572427" y="36830"/>
                    <a:pt x="499646" y="36830"/>
                    <a:pt x="426865" y="38100"/>
                  </a:cubicBezTo>
                  <a:cubicBezTo>
                    <a:pt x="301152" y="41910"/>
                    <a:pt x="175440" y="45720"/>
                    <a:pt x="49727" y="50800"/>
                  </a:cubicBezTo>
                  <a:cubicBezTo>
                    <a:pt x="33235" y="50800"/>
                    <a:pt x="30695" y="52507"/>
                    <a:pt x="29425" y="58559"/>
                  </a:cubicBezTo>
                  <a:cubicBezTo>
                    <a:pt x="28155" y="67637"/>
                    <a:pt x="28155" y="76715"/>
                    <a:pt x="26885" y="85793"/>
                  </a:cubicBezTo>
                  <a:cubicBezTo>
                    <a:pt x="25615" y="100923"/>
                    <a:pt x="23075" y="115548"/>
                    <a:pt x="21805" y="130678"/>
                  </a:cubicBezTo>
                  <a:cubicBezTo>
                    <a:pt x="16725" y="146817"/>
                    <a:pt x="23075" y="541205"/>
                    <a:pt x="25615" y="557343"/>
                  </a:cubicBezTo>
                  <a:cubicBezTo>
                    <a:pt x="25615" y="574491"/>
                    <a:pt x="25615" y="592142"/>
                    <a:pt x="26885" y="609290"/>
                  </a:cubicBezTo>
                  <a:cubicBezTo>
                    <a:pt x="26885" y="621898"/>
                    <a:pt x="29425" y="634506"/>
                    <a:pt x="29425" y="647115"/>
                  </a:cubicBezTo>
                  <a:cubicBezTo>
                    <a:pt x="29425" y="660732"/>
                    <a:pt x="29425" y="674349"/>
                    <a:pt x="28155" y="689081"/>
                  </a:cubicBezTo>
                  <a:lnTo>
                    <a:pt x="28155" y="699241"/>
                  </a:lnTo>
                  <a:cubicBezTo>
                    <a:pt x="28155" y="709401"/>
                    <a:pt x="31965" y="713211"/>
                    <a:pt x="40855" y="713211"/>
                  </a:cubicBezTo>
                  <a:cubicBezTo>
                    <a:pt x="79501" y="713211"/>
                    <a:pt x="125816" y="714481"/>
                    <a:pt x="168823" y="714481"/>
                  </a:cubicBezTo>
                  <a:cubicBezTo>
                    <a:pt x="231679" y="714481"/>
                    <a:pt x="297844" y="711941"/>
                    <a:pt x="360700" y="714481"/>
                  </a:cubicBezTo>
                  <a:cubicBezTo>
                    <a:pt x="463255" y="718291"/>
                    <a:pt x="565810" y="720831"/>
                    <a:pt x="668365" y="719561"/>
                  </a:cubicBezTo>
                  <a:cubicBezTo>
                    <a:pt x="734530" y="718291"/>
                    <a:pt x="797386" y="720831"/>
                    <a:pt x="863551" y="720831"/>
                  </a:cubicBezTo>
                  <a:cubicBezTo>
                    <a:pt x="959489" y="720831"/>
                    <a:pt x="1055428" y="719561"/>
                    <a:pt x="1151366" y="720831"/>
                  </a:cubicBezTo>
                  <a:cubicBezTo>
                    <a:pt x="1293620" y="722101"/>
                    <a:pt x="2855103" y="711941"/>
                    <a:pt x="3000665" y="714481"/>
                  </a:cubicBezTo>
                  <a:cubicBezTo>
                    <a:pt x="3063521" y="715751"/>
                    <a:pt x="3126377" y="717021"/>
                    <a:pt x="3185925" y="717021"/>
                  </a:cubicBezTo>
                  <a:cubicBezTo>
                    <a:pt x="3295097" y="719561"/>
                    <a:pt x="3400960" y="715751"/>
                    <a:pt x="3510132" y="719561"/>
                  </a:cubicBezTo>
                  <a:cubicBezTo>
                    <a:pt x="3599454" y="722101"/>
                    <a:pt x="3688776" y="722101"/>
                    <a:pt x="3778098" y="724641"/>
                  </a:cubicBezTo>
                  <a:cubicBezTo>
                    <a:pt x="3910427" y="728451"/>
                    <a:pt x="4042756" y="730991"/>
                    <a:pt x="4175085" y="732261"/>
                  </a:cubicBezTo>
                  <a:cubicBezTo>
                    <a:pt x="4216089" y="732261"/>
                    <a:pt x="4233869" y="730991"/>
                    <a:pt x="4254189" y="730991"/>
                  </a:cubicBezTo>
                  <a:close/>
                </a:path>
              </a:pathLst>
            </a:custGeom>
            <a:solidFill>
              <a:srgbClr val="282938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3048056" y="3594111"/>
            <a:ext cx="5490832" cy="988669"/>
            <a:chOff x="0" y="0"/>
            <a:chExt cx="4313665" cy="77671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40046" y="45156"/>
              <a:ext cx="4273619" cy="730849"/>
            </a:xfrm>
            <a:custGeom>
              <a:avLst/>
              <a:gdLst/>
              <a:ahLst/>
              <a:cxnLst/>
              <a:rect r="r" b="b" t="t" l="l"/>
              <a:pathLst>
                <a:path h="730849" w="4273619">
                  <a:moveTo>
                    <a:pt x="594" y="701075"/>
                  </a:moveTo>
                  <a:cubicBezTo>
                    <a:pt x="-1946" y="709964"/>
                    <a:pt x="3134" y="716314"/>
                    <a:pt x="26007" y="717585"/>
                  </a:cubicBezTo>
                  <a:cubicBezTo>
                    <a:pt x="52473" y="718854"/>
                    <a:pt x="75631" y="718854"/>
                    <a:pt x="102096" y="718854"/>
                  </a:cubicBezTo>
                  <a:cubicBezTo>
                    <a:pt x="207960" y="720125"/>
                    <a:pt x="313823" y="720125"/>
                    <a:pt x="422994" y="721395"/>
                  </a:cubicBezTo>
                  <a:cubicBezTo>
                    <a:pt x="482542" y="722664"/>
                    <a:pt x="542090" y="723935"/>
                    <a:pt x="598330" y="725204"/>
                  </a:cubicBezTo>
                  <a:cubicBezTo>
                    <a:pt x="697577" y="726475"/>
                    <a:pt x="793516" y="726475"/>
                    <a:pt x="892762" y="727745"/>
                  </a:cubicBezTo>
                  <a:cubicBezTo>
                    <a:pt x="932461" y="727745"/>
                    <a:pt x="968852" y="727745"/>
                    <a:pt x="1008550" y="726475"/>
                  </a:cubicBezTo>
                  <a:cubicBezTo>
                    <a:pt x="1025091" y="726475"/>
                    <a:pt x="1044941" y="725204"/>
                    <a:pt x="1061482" y="725204"/>
                  </a:cubicBezTo>
                  <a:cubicBezTo>
                    <a:pt x="1127646" y="726475"/>
                    <a:pt x="2450937" y="717585"/>
                    <a:pt x="2517101" y="718854"/>
                  </a:cubicBezTo>
                  <a:cubicBezTo>
                    <a:pt x="2609732" y="720125"/>
                    <a:pt x="2864465" y="720125"/>
                    <a:pt x="2957095" y="720125"/>
                  </a:cubicBezTo>
                  <a:cubicBezTo>
                    <a:pt x="2993486" y="720125"/>
                    <a:pt x="3026568" y="718854"/>
                    <a:pt x="3062959" y="718854"/>
                  </a:cubicBezTo>
                  <a:lnTo>
                    <a:pt x="3241603" y="722664"/>
                  </a:lnTo>
                  <a:cubicBezTo>
                    <a:pt x="3370624" y="725204"/>
                    <a:pt x="3496336" y="722664"/>
                    <a:pt x="3625357" y="726475"/>
                  </a:cubicBezTo>
                  <a:cubicBezTo>
                    <a:pt x="3840392" y="731554"/>
                    <a:pt x="4058735" y="725204"/>
                    <a:pt x="4210119" y="730285"/>
                  </a:cubicBezTo>
                  <a:cubicBezTo>
                    <a:pt x="4230439" y="731554"/>
                    <a:pt x="4250758" y="730285"/>
                    <a:pt x="4273619" y="730285"/>
                  </a:cubicBezTo>
                  <a:lnTo>
                    <a:pt x="4273619" y="670595"/>
                  </a:lnTo>
                  <a:cubicBezTo>
                    <a:pt x="4272349" y="627680"/>
                    <a:pt x="4271078" y="603472"/>
                    <a:pt x="4271078" y="577751"/>
                  </a:cubicBezTo>
                  <a:cubicBezTo>
                    <a:pt x="4271078" y="547995"/>
                    <a:pt x="4274889" y="517735"/>
                    <a:pt x="4268539" y="487979"/>
                  </a:cubicBezTo>
                  <a:cubicBezTo>
                    <a:pt x="4260919" y="468311"/>
                    <a:pt x="4249489" y="80479"/>
                    <a:pt x="4249489" y="60810"/>
                  </a:cubicBezTo>
                  <a:cubicBezTo>
                    <a:pt x="4246949" y="47193"/>
                    <a:pt x="4245678" y="33072"/>
                    <a:pt x="4243139" y="19455"/>
                  </a:cubicBezTo>
                  <a:cubicBezTo>
                    <a:pt x="4243139" y="15420"/>
                    <a:pt x="4241869" y="11385"/>
                    <a:pt x="4240599" y="5644"/>
                  </a:cubicBezTo>
                  <a:cubicBezTo>
                    <a:pt x="4230439" y="3104"/>
                    <a:pt x="4221549" y="1834"/>
                    <a:pt x="4211389" y="564"/>
                  </a:cubicBezTo>
                  <a:cubicBezTo>
                    <a:pt x="4203769" y="-706"/>
                    <a:pt x="4196149" y="564"/>
                    <a:pt x="4189799" y="564"/>
                  </a:cubicBezTo>
                  <a:lnTo>
                    <a:pt x="9466" y="5644"/>
                  </a:lnTo>
                  <a:lnTo>
                    <a:pt x="594" y="701075"/>
                  </a:lnTo>
                  <a:close/>
                </a:path>
              </a:pathLst>
            </a:custGeom>
            <a:solidFill>
              <a:srgbClr val="FED9F0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1430" y="16510"/>
              <a:ext cx="4252705" cy="722101"/>
            </a:xfrm>
            <a:custGeom>
              <a:avLst/>
              <a:gdLst/>
              <a:ahLst/>
              <a:cxnLst/>
              <a:rect r="r" b="b" t="t" l="l"/>
              <a:pathLst>
                <a:path h="722101" w="4252705">
                  <a:moveTo>
                    <a:pt x="4252705" y="722101"/>
                  </a:moveTo>
                  <a:lnTo>
                    <a:pt x="0" y="714481"/>
                  </a:lnTo>
                  <a:lnTo>
                    <a:pt x="0" y="258912"/>
                  </a:lnTo>
                  <a:lnTo>
                    <a:pt x="7620" y="20320"/>
                  </a:lnTo>
                  <a:lnTo>
                    <a:pt x="2132189" y="0"/>
                  </a:lnTo>
                  <a:lnTo>
                    <a:pt x="4231115" y="8890"/>
                  </a:lnTo>
                  <a:close/>
                </a:path>
              </a:pathLst>
            </a:custGeom>
            <a:solidFill>
              <a:srgbClr val="FED9F0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-215" y="0"/>
              <a:ext cx="4277049" cy="748065"/>
            </a:xfrm>
            <a:custGeom>
              <a:avLst/>
              <a:gdLst/>
              <a:ahLst/>
              <a:cxnLst/>
              <a:rect r="r" b="b" t="t" l="l"/>
              <a:pathLst>
                <a:path h="748065" w="4277049">
                  <a:moveTo>
                    <a:pt x="4244030" y="21590"/>
                  </a:moveTo>
                  <a:cubicBezTo>
                    <a:pt x="4245300" y="34290"/>
                    <a:pt x="4245300" y="44450"/>
                    <a:pt x="4246569" y="53011"/>
                  </a:cubicBezTo>
                  <a:cubicBezTo>
                    <a:pt x="4249110" y="66628"/>
                    <a:pt x="4250380" y="80749"/>
                    <a:pt x="4252919" y="94366"/>
                  </a:cubicBezTo>
                  <a:cubicBezTo>
                    <a:pt x="4252919" y="114035"/>
                    <a:pt x="4265619" y="501867"/>
                    <a:pt x="4271969" y="521536"/>
                  </a:cubicBezTo>
                  <a:cubicBezTo>
                    <a:pt x="4278319" y="551291"/>
                    <a:pt x="4274510" y="581551"/>
                    <a:pt x="4274510" y="611307"/>
                  </a:cubicBezTo>
                  <a:cubicBezTo>
                    <a:pt x="4274510" y="637532"/>
                    <a:pt x="4275780" y="661740"/>
                    <a:pt x="4277050" y="687810"/>
                  </a:cubicBezTo>
                  <a:lnTo>
                    <a:pt x="4277050" y="747501"/>
                  </a:lnTo>
                  <a:cubicBezTo>
                    <a:pt x="4254189" y="747501"/>
                    <a:pt x="4233869" y="748770"/>
                    <a:pt x="4213550" y="747501"/>
                  </a:cubicBezTo>
                  <a:cubicBezTo>
                    <a:pt x="4003057" y="742420"/>
                    <a:pt x="3784714" y="748770"/>
                    <a:pt x="3569680" y="743691"/>
                  </a:cubicBezTo>
                  <a:cubicBezTo>
                    <a:pt x="3440659" y="739881"/>
                    <a:pt x="3314946" y="742420"/>
                    <a:pt x="3185925" y="739881"/>
                  </a:cubicBezTo>
                  <a:lnTo>
                    <a:pt x="3007281" y="736070"/>
                  </a:lnTo>
                  <a:cubicBezTo>
                    <a:pt x="2970891" y="736070"/>
                    <a:pt x="2937809" y="737341"/>
                    <a:pt x="2901418" y="737341"/>
                  </a:cubicBezTo>
                  <a:cubicBezTo>
                    <a:pt x="2808788" y="736070"/>
                    <a:pt x="2554054" y="737341"/>
                    <a:pt x="2461424" y="736070"/>
                  </a:cubicBezTo>
                  <a:cubicBezTo>
                    <a:pt x="2395259" y="734801"/>
                    <a:pt x="1071969" y="743691"/>
                    <a:pt x="1005804" y="742420"/>
                  </a:cubicBezTo>
                  <a:cubicBezTo>
                    <a:pt x="989263" y="742420"/>
                    <a:pt x="969414" y="743691"/>
                    <a:pt x="952873" y="743691"/>
                  </a:cubicBezTo>
                  <a:cubicBezTo>
                    <a:pt x="913174" y="743691"/>
                    <a:pt x="876783" y="744960"/>
                    <a:pt x="837085" y="744960"/>
                  </a:cubicBezTo>
                  <a:cubicBezTo>
                    <a:pt x="737838" y="744960"/>
                    <a:pt x="641899" y="743691"/>
                    <a:pt x="542653" y="742420"/>
                  </a:cubicBezTo>
                  <a:cubicBezTo>
                    <a:pt x="483105" y="741151"/>
                    <a:pt x="423557" y="739881"/>
                    <a:pt x="367317" y="738610"/>
                  </a:cubicBezTo>
                  <a:cubicBezTo>
                    <a:pt x="261453" y="737341"/>
                    <a:pt x="155590" y="736070"/>
                    <a:pt x="46419" y="736070"/>
                  </a:cubicBezTo>
                  <a:cubicBezTo>
                    <a:pt x="34505" y="736070"/>
                    <a:pt x="25615" y="736070"/>
                    <a:pt x="15455" y="734801"/>
                  </a:cubicBezTo>
                  <a:cubicBezTo>
                    <a:pt x="6565" y="733531"/>
                    <a:pt x="1485" y="727181"/>
                    <a:pt x="4025" y="718291"/>
                  </a:cubicBezTo>
                  <a:cubicBezTo>
                    <a:pt x="12915" y="686957"/>
                    <a:pt x="9105" y="674349"/>
                    <a:pt x="7835" y="661236"/>
                  </a:cubicBezTo>
                  <a:cubicBezTo>
                    <a:pt x="6565" y="634506"/>
                    <a:pt x="2755" y="608281"/>
                    <a:pt x="4025" y="581551"/>
                  </a:cubicBezTo>
                  <a:cubicBezTo>
                    <a:pt x="1485" y="548265"/>
                    <a:pt x="-3595" y="136226"/>
                    <a:pt x="4025" y="102436"/>
                  </a:cubicBezTo>
                  <a:cubicBezTo>
                    <a:pt x="5295" y="95879"/>
                    <a:pt x="4025" y="88819"/>
                    <a:pt x="5295" y="82262"/>
                  </a:cubicBezTo>
                  <a:cubicBezTo>
                    <a:pt x="6565" y="71671"/>
                    <a:pt x="9105" y="60072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72885" y="30480"/>
                    <a:pt x="125816" y="29210"/>
                  </a:cubicBezTo>
                  <a:cubicBezTo>
                    <a:pt x="215138" y="25400"/>
                    <a:pt x="304460" y="22860"/>
                    <a:pt x="397091" y="20320"/>
                  </a:cubicBezTo>
                  <a:cubicBezTo>
                    <a:pt x="459947" y="17780"/>
                    <a:pt x="522803" y="16510"/>
                    <a:pt x="582351" y="13970"/>
                  </a:cubicBezTo>
                  <a:cubicBezTo>
                    <a:pt x="641899" y="11430"/>
                    <a:pt x="704756" y="8890"/>
                    <a:pt x="764304" y="8890"/>
                  </a:cubicBezTo>
                  <a:cubicBezTo>
                    <a:pt x="830468" y="7620"/>
                    <a:pt x="896633" y="10160"/>
                    <a:pt x="962797" y="8890"/>
                  </a:cubicBezTo>
                  <a:cubicBezTo>
                    <a:pt x="1045503" y="8890"/>
                    <a:pt x="2544129" y="6350"/>
                    <a:pt x="2626835" y="5080"/>
                  </a:cubicBezTo>
                  <a:cubicBezTo>
                    <a:pt x="2706233" y="3810"/>
                    <a:pt x="2785630" y="2540"/>
                    <a:pt x="2868336" y="2540"/>
                  </a:cubicBezTo>
                  <a:cubicBezTo>
                    <a:pt x="3003973" y="1270"/>
                    <a:pt x="3136302" y="0"/>
                    <a:pt x="3271939" y="0"/>
                  </a:cubicBezTo>
                  <a:cubicBezTo>
                    <a:pt x="3328179" y="0"/>
                    <a:pt x="3387727" y="2540"/>
                    <a:pt x="3443967" y="2540"/>
                  </a:cubicBezTo>
                  <a:cubicBezTo>
                    <a:pt x="3599454" y="3810"/>
                    <a:pt x="3758248" y="5080"/>
                    <a:pt x="3913735" y="7620"/>
                  </a:cubicBezTo>
                  <a:cubicBezTo>
                    <a:pt x="3996441" y="8890"/>
                    <a:pt x="4079147" y="12700"/>
                    <a:pt x="4161852" y="16510"/>
                  </a:cubicBezTo>
                  <a:lnTo>
                    <a:pt x="4213550" y="16510"/>
                  </a:lnTo>
                  <a:cubicBezTo>
                    <a:pt x="4224980" y="17780"/>
                    <a:pt x="4233869" y="20320"/>
                    <a:pt x="4244030" y="21590"/>
                  </a:cubicBezTo>
                  <a:close/>
                  <a:moveTo>
                    <a:pt x="4254189" y="730991"/>
                  </a:moveTo>
                  <a:cubicBezTo>
                    <a:pt x="4255460" y="714481"/>
                    <a:pt x="4256730" y="701781"/>
                    <a:pt x="4256730" y="689081"/>
                  </a:cubicBezTo>
                  <a:cubicBezTo>
                    <a:pt x="4255460" y="659219"/>
                    <a:pt x="4254189" y="632489"/>
                    <a:pt x="4254189" y="603742"/>
                  </a:cubicBezTo>
                  <a:cubicBezTo>
                    <a:pt x="4254189" y="590629"/>
                    <a:pt x="4256730" y="577517"/>
                    <a:pt x="4255460" y="564404"/>
                  </a:cubicBezTo>
                  <a:cubicBezTo>
                    <a:pt x="4255460" y="552300"/>
                    <a:pt x="4254189" y="539692"/>
                    <a:pt x="4252919" y="527588"/>
                  </a:cubicBezTo>
                  <a:cubicBezTo>
                    <a:pt x="4247839" y="508928"/>
                    <a:pt x="4236410" y="122609"/>
                    <a:pt x="4236410" y="103949"/>
                  </a:cubicBezTo>
                  <a:cubicBezTo>
                    <a:pt x="4233869" y="88314"/>
                    <a:pt x="4231330" y="72176"/>
                    <a:pt x="4228789" y="56541"/>
                  </a:cubicBezTo>
                  <a:cubicBezTo>
                    <a:pt x="4227519" y="44450"/>
                    <a:pt x="4226250" y="43180"/>
                    <a:pt x="4208167" y="41910"/>
                  </a:cubicBezTo>
                  <a:cubicBezTo>
                    <a:pt x="4198242" y="41910"/>
                    <a:pt x="4191626" y="41910"/>
                    <a:pt x="4181702" y="40640"/>
                  </a:cubicBezTo>
                  <a:cubicBezTo>
                    <a:pt x="4098996" y="36830"/>
                    <a:pt x="4012982" y="31750"/>
                    <a:pt x="3930276" y="30480"/>
                  </a:cubicBezTo>
                  <a:cubicBezTo>
                    <a:pt x="3728475" y="26670"/>
                    <a:pt x="3523364" y="25400"/>
                    <a:pt x="3321563" y="22860"/>
                  </a:cubicBezTo>
                  <a:lnTo>
                    <a:pt x="3083370" y="22860"/>
                  </a:lnTo>
                  <a:cubicBezTo>
                    <a:pt x="2977507" y="22860"/>
                    <a:pt x="2871644" y="22860"/>
                    <a:pt x="2769089" y="24130"/>
                  </a:cubicBezTo>
                  <a:cubicBezTo>
                    <a:pt x="2679767" y="25400"/>
                    <a:pt x="1174524" y="29210"/>
                    <a:pt x="1085202" y="29210"/>
                  </a:cubicBezTo>
                  <a:cubicBezTo>
                    <a:pt x="939640" y="29210"/>
                    <a:pt x="794078" y="26670"/>
                    <a:pt x="648516" y="33020"/>
                  </a:cubicBezTo>
                  <a:cubicBezTo>
                    <a:pt x="572427" y="36830"/>
                    <a:pt x="499646" y="36830"/>
                    <a:pt x="426865" y="38100"/>
                  </a:cubicBezTo>
                  <a:cubicBezTo>
                    <a:pt x="301152" y="41910"/>
                    <a:pt x="175440" y="45720"/>
                    <a:pt x="49727" y="50800"/>
                  </a:cubicBezTo>
                  <a:cubicBezTo>
                    <a:pt x="33235" y="50800"/>
                    <a:pt x="30695" y="52507"/>
                    <a:pt x="29425" y="58559"/>
                  </a:cubicBezTo>
                  <a:cubicBezTo>
                    <a:pt x="28155" y="67637"/>
                    <a:pt x="28155" y="76715"/>
                    <a:pt x="26885" y="85793"/>
                  </a:cubicBezTo>
                  <a:cubicBezTo>
                    <a:pt x="25615" y="100923"/>
                    <a:pt x="23075" y="115548"/>
                    <a:pt x="21805" y="130678"/>
                  </a:cubicBezTo>
                  <a:cubicBezTo>
                    <a:pt x="16725" y="146817"/>
                    <a:pt x="23075" y="541205"/>
                    <a:pt x="25615" y="557343"/>
                  </a:cubicBezTo>
                  <a:cubicBezTo>
                    <a:pt x="25615" y="574491"/>
                    <a:pt x="25615" y="592142"/>
                    <a:pt x="26885" y="609290"/>
                  </a:cubicBezTo>
                  <a:cubicBezTo>
                    <a:pt x="26885" y="621898"/>
                    <a:pt x="29425" y="634506"/>
                    <a:pt x="29425" y="647115"/>
                  </a:cubicBezTo>
                  <a:cubicBezTo>
                    <a:pt x="29425" y="660732"/>
                    <a:pt x="29425" y="674349"/>
                    <a:pt x="28155" y="689081"/>
                  </a:cubicBezTo>
                  <a:lnTo>
                    <a:pt x="28155" y="699241"/>
                  </a:lnTo>
                  <a:cubicBezTo>
                    <a:pt x="28155" y="709401"/>
                    <a:pt x="31965" y="713211"/>
                    <a:pt x="40855" y="713211"/>
                  </a:cubicBezTo>
                  <a:cubicBezTo>
                    <a:pt x="79501" y="713211"/>
                    <a:pt x="125816" y="714481"/>
                    <a:pt x="168823" y="714481"/>
                  </a:cubicBezTo>
                  <a:cubicBezTo>
                    <a:pt x="231679" y="714481"/>
                    <a:pt x="297844" y="711941"/>
                    <a:pt x="360700" y="714481"/>
                  </a:cubicBezTo>
                  <a:cubicBezTo>
                    <a:pt x="463255" y="718291"/>
                    <a:pt x="565810" y="720831"/>
                    <a:pt x="668365" y="719561"/>
                  </a:cubicBezTo>
                  <a:cubicBezTo>
                    <a:pt x="734530" y="718291"/>
                    <a:pt x="797386" y="720831"/>
                    <a:pt x="863551" y="720831"/>
                  </a:cubicBezTo>
                  <a:cubicBezTo>
                    <a:pt x="959489" y="720831"/>
                    <a:pt x="1055428" y="719561"/>
                    <a:pt x="1151366" y="720831"/>
                  </a:cubicBezTo>
                  <a:cubicBezTo>
                    <a:pt x="1293620" y="722101"/>
                    <a:pt x="2855103" y="711941"/>
                    <a:pt x="3000665" y="714481"/>
                  </a:cubicBezTo>
                  <a:cubicBezTo>
                    <a:pt x="3063521" y="715751"/>
                    <a:pt x="3126377" y="717021"/>
                    <a:pt x="3185925" y="717021"/>
                  </a:cubicBezTo>
                  <a:cubicBezTo>
                    <a:pt x="3295097" y="719561"/>
                    <a:pt x="3400960" y="715751"/>
                    <a:pt x="3510132" y="719561"/>
                  </a:cubicBezTo>
                  <a:cubicBezTo>
                    <a:pt x="3599454" y="722101"/>
                    <a:pt x="3688776" y="722101"/>
                    <a:pt x="3778098" y="724641"/>
                  </a:cubicBezTo>
                  <a:cubicBezTo>
                    <a:pt x="3910427" y="728451"/>
                    <a:pt x="4042756" y="730991"/>
                    <a:pt x="4175085" y="732261"/>
                  </a:cubicBezTo>
                  <a:cubicBezTo>
                    <a:pt x="4216089" y="732261"/>
                    <a:pt x="4233869" y="730991"/>
                    <a:pt x="4254189" y="730991"/>
                  </a:cubicBezTo>
                  <a:close/>
                </a:path>
              </a:pathLst>
            </a:custGeom>
            <a:solidFill>
              <a:srgbClr val="282938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0010901" y="3594111"/>
            <a:ext cx="5490832" cy="988669"/>
            <a:chOff x="0" y="0"/>
            <a:chExt cx="4313665" cy="77671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40046" y="45156"/>
              <a:ext cx="4273619" cy="730849"/>
            </a:xfrm>
            <a:custGeom>
              <a:avLst/>
              <a:gdLst/>
              <a:ahLst/>
              <a:cxnLst/>
              <a:rect r="r" b="b" t="t" l="l"/>
              <a:pathLst>
                <a:path h="730849" w="4273619">
                  <a:moveTo>
                    <a:pt x="594" y="701075"/>
                  </a:moveTo>
                  <a:cubicBezTo>
                    <a:pt x="-1946" y="709964"/>
                    <a:pt x="3134" y="716314"/>
                    <a:pt x="26007" y="717585"/>
                  </a:cubicBezTo>
                  <a:cubicBezTo>
                    <a:pt x="52473" y="718854"/>
                    <a:pt x="75631" y="718854"/>
                    <a:pt x="102096" y="718854"/>
                  </a:cubicBezTo>
                  <a:cubicBezTo>
                    <a:pt x="207960" y="720125"/>
                    <a:pt x="313823" y="720125"/>
                    <a:pt x="422994" y="721395"/>
                  </a:cubicBezTo>
                  <a:cubicBezTo>
                    <a:pt x="482542" y="722664"/>
                    <a:pt x="542090" y="723935"/>
                    <a:pt x="598330" y="725204"/>
                  </a:cubicBezTo>
                  <a:cubicBezTo>
                    <a:pt x="697577" y="726475"/>
                    <a:pt x="793516" y="726475"/>
                    <a:pt x="892762" y="727745"/>
                  </a:cubicBezTo>
                  <a:cubicBezTo>
                    <a:pt x="932461" y="727745"/>
                    <a:pt x="968852" y="727745"/>
                    <a:pt x="1008550" y="726475"/>
                  </a:cubicBezTo>
                  <a:cubicBezTo>
                    <a:pt x="1025091" y="726475"/>
                    <a:pt x="1044941" y="725204"/>
                    <a:pt x="1061482" y="725204"/>
                  </a:cubicBezTo>
                  <a:cubicBezTo>
                    <a:pt x="1127646" y="726475"/>
                    <a:pt x="2450937" y="717585"/>
                    <a:pt x="2517101" y="718854"/>
                  </a:cubicBezTo>
                  <a:cubicBezTo>
                    <a:pt x="2609732" y="720125"/>
                    <a:pt x="2864465" y="720125"/>
                    <a:pt x="2957095" y="720125"/>
                  </a:cubicBezTo>
                  <a:cubicBezTo>
                    <a:pt x="2993486" y="720125"/>
                    <a:pt x="3026568" y="718854"/>
                    <a:pt x="3062959" y="718854"/>
                  </a:cubicBezTo>
                  <a:lnTo>
                    <a:pt x="3241603" y="722664"/>
                  </a:lnTo>
                  <a:cubicBezTo>
                    <a:pt x="3370624" y="725204"/>
                    <a:pt x="3496336" y="722664"/>
                    <a:pt x="3625357" y="726475"/>
                  </a:cubicBezTo>
                  <a:cubicBezTo>
                    <a:pt x="3840392" y="731554"/>
                    <a:pt x="4058735" y="725204"/>
                    <a:pt x="4210119" y="730285"/>
                  </a:cubicBezTo>
                  <a:cubicBezTo>
                    <a:pt x="4230439" y="731554"/>
                    <a:pt x="4250758" y="730285"/>
                    <a:pt x="4273619" y="730285"/>
                  </a:cubicBezTo>
                  <a:lnTo>
                    <a:pt x="4273619" y="670595"/>
                  </a:lnTo>
                  <a:cubicBezTo>
                    <a:pt x="4272349" y="627680"/>
                    <a:pt x="4271078" y="603472"/>
                    <a:pt x="4271078" y="577751"/>
                  </a:cubicBezTo>
                  <a:cubicBezTo>
                    <a:pt x="4271078" y="547995"/>
                    <a:pt x="4274889" y="517735"/>
                    <a:pt x="4268539" y="487979"/>
                  </a:cubicBezTo>
                  <a:cubicBezTo>
                    <a:pt x="4260919" y="468311"/>
                    <a:pt x="4249489" y="80479"/>
                    <a:pt x="4249489" y="60810"/>
                  </a:cubicBezTo>
                  <a:cubicBezTo>
                    <a:pt x="4246949" y="47193"/>
                    <a:pt x="4245678" y="33072"/>
                    <a:pt x="4243139" y="19455"/>
                  </a:cubicBezTo>
                  <a:cubicBezTo>
                    <a:pt x="4243139" y="15420"/>
                    <a:pt x="4241869" y="11385"/>
                    <a:pt x="4240599" y="5644"/>
                  </a:cubicBezTo>
                  <a:cubicBezTo>
                    <a:pt x="4230439" y="3104"/>
                    <a:pt x="4221549" y="1834"/>
                    <a:pt x="4211389" y="564"/>
                  </a:cubicBezTo>
                  <a:cubicBezTo>
                    <a:pt x="4203769" y="-706"/>
                    <a:pt x="4196149" y="564"/>
                    <a:pt x="4189799" y="564"/>
                  </a:cubicBezTo>
                  <a:lnTo>
                    <a:pt x="9466" y="5644"/>
                  </a:lnTo>
                  <a:lnTo>
                    <a:pt x="594" y="701075"/>
                  </a:lnTo>
                  <a:close/>
                </a:path>
              </a:pathLst>
            </a:custGeom>
            <a:solidFill>
              <a:srgbClr val="C7D5FD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11430" y="16510"/>
              <a:ext cx="4252705" cy="722101"/>
            </a:xfrm>
            <a:custGeom>
              <a:avLst/>
              <a:gdLst/>
              <a:ahLst/>
              <a:cxnLst/>
              <a:rect r="r" b="b" t="t" l="l"/>
              <a:pathLst>
                <a:path h="722101" w="4252705">
                  <a:moveTo>
                    <a:pt x="4252705" y="722101"/>
                  </a:moveTo>
                  <a:lnTo>
                    <a:pt x="0" y="714481"/>
                  </a:lnTo>
                  <a:lnTo>
                    <a:pt x="0" y="258912"/>
                  </a:lnTo>
                  <a:lnTo>
                    <a:pt x="7620" y="20320"/>
                  </a:lnTo>
                  <a:lnTo>
                    <a:pt x="2132189" y="0"/>
                  </a:lnTo>
                  <a:lnTo>
                    <a:pt x="4231115" y="8890"/>
                  </a:lnTo>
                  <a:close/>
                </a:path>
              </a:pathLst>
            </a:custGeom>
            <a:solidFill>
              <a:srgbClr val="C7D5FD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-215" y="0"/>
              <a:ext cx="4277049" cy="748065"/>
            </a:xfrm>
            <a:custGeom>
              <a:avLst/>
              <a:gdLst/>
              <a:ahLst/>
              <a:cxnLst/>
              <a:rect r="r" b="b" t="t" l="l"/>
              <a:pathLst>
                <a:path h="748065" w="4277049">
                  <a:moveTo>
                    <a:pt x="4244030" y="21590"/>
                  </a:moveTo>
                  <a:cubicBezTo>
                    <a:pt x="4245300" y="34290"/>
                    <a:pt x="4245300" y="44450"/>
                    <a:pt x="4246569" y="53011"/>
                  </a:cubicBezTo>
                  <a:cubicBezTo>
                    <a:pt x="4249110" y="66628"/>
                    <a:pt x="4250380" y="80749"/>
                    <a:pt x="4252919" y="94366"/>
                  </a:cubicBezTo>
                  <a:cubicBezTo>
                    <a:pt x="4252919" y="114035"/>
                    <a:pt x="4265619" y="501867"/>
                    <a:pt x="4271969" y="521536"/>
                  </a:cubicBezTo>
                  <a:cubicBezTo>
                    <a:pt x="4278319" y="551291"/>
                    <a:pt x="4274510" y="581551"/>
                    <a:pt x="4274510" y="611307"/>
                  </a:cubicBezTo>
                  <a:cubicBezTo>
                    <a:pt x="4274510" y="637532"/>
                    <a:pt x="4275780" y="661740"/>
                    <a:pt x="4277050" y="687810"/>
                  </a:cubicBezTo>
                  <a:lnTo>
                    <a:pt x="4277050" y="747501"/>
                  </a:lnTo>
                  <a:cubicBezTo>
                    <a:pt x="4254189" y="747501"/>
                    <a:pt x="4233869" y="748770"/>
                    <a:pt x="4213550" y="747501"/>
                  </a:cubicBezTo>
                  <a:cubicBezTo>
                    <a:pt x="4003057" y="742420"/>
                    <a:pt x="3784714" y="748770"/>
                    <a:pt x="3569680" y="743691"/>
                  </a:cubicBezTo>
                  <a:cubicBezTo>
                    <a:pt x="3440659" y="739881"/>
                    <a:pt x="3314946" y="742420"/>
                    <a:pt x="3185925" y="739881"/>
                  </a:cubicBezTo>
                  <a:lnTo>
                    <a:pt x="3007281" y="736070"/>
                  </a:lnTo>
                  <a:cubicBezTo>
                    <a:pt x="2970891" y="736070"/>
                    <a:pt x="2937809" y="737341"/>
                    <a:pt x="2901418" y="737341"/>
                  </a:cubicBezTo>
                  <a:cubicBezTo>
                    <a:pt x="2808788" y="736070"/>
                    <a:pt x="2554054" y="737341"/>
                    <a:pt x="2461424" y="736070"/>
                  </a:cubicBezTo>
                  <a:cubicBezTo>
                    <a:pt x="2395259" y="734801"/>
                    <a:pt x="1071969" y="743691"/>
                    <a:pt x="1005804" y="742420"/>
                  </a:cubicBezTo>
                  <a:cubicBezTo>
                    <a:pt x="989263" y="742420"/>
                    <a:pt x="969414" y="743691"/>
                    <a:pt x="952873" y="743691"/>
                  </a:cubicBezTo>
                  <a:cubicBezTo>
                    <a:pt x="913174" y="743691"/>
                    <a:pt x="876783" y="744960"/>
                    <a:pt x="837085" y="744960"/>
                  </a:cubicBezTo>
                  <a:cubicBezTo>
                    <a:pt x="737838" y="744960"/>
                    <a:pt x="641899" y="743691"/>
                    <a:pt x="542653" y="742420"/>
                  </a:cubicBezTo>
                  <a:cubicBezTo>
                    <a:pt x="483105" y="741151"/>
                    <a:pt x="423557" y="739881"/>
                    <a:pt x="367317" y="738610"/>
                  </a:cubicBezTo>
                  <a:cubicBezTo>
                    <a:pt x="261453" y="737341"/>
                    <a:pt x="155590" y="736070"/>
                    <a:pt x="46419" y="736070"/>
                  </a:cubicBezTo>
                  <a:cubicBezTo>
                    <a:pt x="34505" y="736070"/>
                    <a:pt x="25615" y="736070"/>
                    <a:pt x="15455" y="734801"/>
                  </a:cubicBezTo>
                  <a:cubicBezTo>
                    <a:pt x="6565" y="733531"/>
                    <a:pt x="1485" y="727181"/>
                    <a:pt x="4025" y="718291"/>
                  </a:cubicBezTo>
                  <a:cubicBezTo>
                    <a:pt x="12915" y="686957"/>
                    <a:pt x="9105" y="674349"/>
                    <a:pt x="7835" y="661236"/>
                  </a:cubicBezTo>
                  <a:cubicBezTo>
                    <a:pt x="6565" y="634506"/>
                    <a:pt x="2755" y="608281"/>
                    <a:pt x="4025" y="581551"/>
                  </a:cubicBezTo>
                  <a:cubicBezTo>
                    <a:pt x="1485" y="548265"/>
                    <a:pt x="-3595" y="136226"/>
                    <a:pt x="4025" y="102436"/>
                  </a:cubicBezTo>
                  <a:cubicBezTo>
                    <a:pt x="5295" y="95879"/>
                    <a:pt x="4025" y="88819"/>
                    <a:pt x="5295" y="82262"/>
                  </a:cubicBezTo>
                  <a:cubicBezTo>
                    <a:pt x="6565" y="71671"/>
                    <a:pt x="9105" y="60072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72885" y="30480"/>
                    <a:pt x="125816" y="29210"/>
                  </a:cubicBezTo>
                  <a:cubicBezTo>
                    <a:pt x="215138" y="25400"/>
                    <a:pt x="304460" y="22860"/>
                    <a:pt x="397091" y="20320"/>
                  </a:cubicBezTo>
                  <a:cubicBezTo>
                    <a:pt x="459947" y="17780"/>
                    <a:pt x="522803" y="16510"/>
                    <a:pt x="582351" y="13970"/>
                  </a:cubicBezTo>
                  <a:cubicBezTo>
                    <a:pt x="641899" y="11430"/>
                    <a:pt x="704756" y="8890"/>
                    <a:pt x="764304" y="8890"/>
                  </a:cubicBezTo>
                  <a:cubicBezTo>
                    <a:pt x="830468" y="7620"/>
                    <a:pt x="896633" y="10160"/>
                    <a:pt x="962797" y="8890"/>
                  </a:cubicBezTo>
                  <a:cubicBezTo>
                    <a:pt x="1045503" y="8890"/>
                    <a:pt x="2544129" y="6350"/>
                    <a:pt x="2626835" y="5080"/>
                  </a:cubicBezTo>
                  <a:cubicBezTo>
                    <a:pt x="2706233" y="3810"/>
                    <a:pt x="2785630" y="2540"/>
                    <a:pt x="2868336" y="2540"/>
                  </a:cubicBezTo>
                  <a:cubicBezTo>
                    <a:pt x="3003973" y="1270"/>
                    <a:pt x="3136302" y="0"/>
                    <a:pt x="3271939" y="0"/>
                  </a:cubicBezTo>
                  <a:cubicBezTo>
                    <a:pt x="3328179" y="0"/>
                    <a:pt x="3387727" y="2540"/>
                    <a:pt x="3443967" y="2540"/>
                  </a:cubicBezTo>
                  <a:cubicBezTo>
                    <a:pt x="3599454" y="3810"/>
                    <a:pt x="3758248" y="5080"/>
                    <a:pt x="3913735" y="7620"/>
                  </a:cubicBezTo>
                  <a:cubicBezTo>
                    <a:pt x="3996441" y="8890"/>
                    <a:pt x="4079147" y="12700"/>
                    <a:pt x="4161852" y="16510"/>
                  </a:cubicBezTo>
                  <a:lnTo>
                    <a:pt x="4213550" y="16510"/>
                  </a:lnTo>
                  <a:cubicBezTo>
                    <a:pt x="4224980" y="17780"/>
                    <a:pt x="4233869" y="20320"/>
                    <a:pt x="4244030" y="21590"/>
                  </a:cubicBezTo>
                  <a:close/>
                  <a:moveTo>
                    <a:pt x="4254189" y="730991"/>
                  </a:moveTo>
                  <a:cubicBezTo>
                    <a:pt x="4255460" y="714481"/>
                    <a:pt x="4256730" y="701781"/>
                    <a:pt x="4256730" y="689081"/>
                  </a:cubicBezTo>
                  <a:cubicBezTo>
                    <a:pt x="4255460" y="659219"/>
                    <a:pt x="4254189" y="632489"/>
                    <a:pt x="4254189" y="603742"/>
                  </a:cubicBezTo>
                  <a:cubicBezTo>
                    <a:pt x="4254189" y="590629"/>
                    <a:pt x="4256730" y="577517"/>
                    <a:pt x="4255460" y="564404"/>
                  </a:cubicBezTo>
                  <a:cubicBezTo>
                    <a:pt x="4255460" y="552300"/>
                    <a:pt x="4254189" y="539692"/>
                    <a:pt x="4252919" y="527588"/>
                  </a:cubicBezTo>
                  <a:cubicBezTo>
                    <a:pt x="4247839" y="508928"/>
                    <a:pt x="4236410" y="122609"/>
                    <a:pt x="4236410" y="103949"/>
                  </a:cubicBezTo>
                  <a:cubicBezTo>
                    <a:pt x="4233869" y="88314"/>
                    <a:pt x="4231330" y="72176"/>
                    <a:pt x="4228789" y="56541"/>
                  </a:cubicBezTo>
                  <a:cubicBezTo>
                    <a:pt x="4227519" y="44450"/>
                    <a:pt x="4226250" y="43180"/>
                    <a:pt x="4208167" y="41910"/>
                  </a:cubicBezTo>
                  <a:cubicBezTo>
                    <a:pt x="4198242" y="41910"/>
                    <a:pt x="4191626" y="41910"/>
                    <a:pt x="4181702" y="40640"/>
                  </a:cubicBezTo>
                  <a:cubicBezTo>
                    <a:pt x="4098996" y="36830"/>
                    <a:pt x="4012982" y="31750"/>
                    <a:pt x="3930276" y="30480"/>
                  </a:cubicBezTo>
                  <a:cubicBezTo>
                    <a:pt x="3728475" y="26670"/>
                    <a:pt x="3523364" y="25400"/>
                    <a:pt x="3321563" y="22860"/>
                  </a:cubicBezTo>
                  <a:lnTo>
                    <a:pt x="3083370" y="22860"/>
                  </a:lnTo>
                  <a:cubicBezTo>
                    <a:pt x="2977507" y="22860"/>
                    <a:pt x="2871644" y="22860"/>
                    <a:pt x="2769089" y="24130"/>
                  </a:cubicBezTo>
                  <a:cubicBezTo>
                    <a:pt x="2679767" y="25400"/>
                    <a:pt x="1174524" y="29210"/>
                    <a:pt x="1085202" y="29210"/>
                  </a:cubicBezTo>
                  <a:cubicBezTo>
                    <a:pt x="939640" y="29210"/>
                    <a:pt x="794078" y="26670"/>
                    <a:pt x="648516" y="33020"/>
                  </a:cubicBezTo>
                  <a:cubicBezTo>
                    <a:pt x="572427" y="36830"/>
                    <a:pt x="499646" y="36830"/>
                    <a:pt x="426865" y="38100"/>
                  </a:cubicBezTo>
                  <a:cubicBezTo>
                    <a:pt x="301152" y="41910"/>
                    <a:pt x="175440" y="45720"/>
                    <a:pt x="49727" y="50800"/>
                  </a:cubicBezTo>
                  <a:cubicBezTo>
                    <a:pt x="33235" y="50800"/>
                    <a:pt x="30695" y="52507"/>
                    <a:pt x="29425" y="58559"/>
                  </a:cubicBezTo>
                  <a:cubicBezTo>
                    <a:pt x="28155" y="67637"/>
                    <a:pt x="28155" y="76715"/>
                    <a:pt x="26885" y="85793"/>
                  </a:cubicBezTo>
                  <a:cubicBezTo>
                    <a:pt x="25615" y="100923"/>
                    <a:pt x="23075" y="115548"/>
                    <a:pt x="21805" y="130678"/>
                  </a:cubicBezTo>
                  <a:cubicBezTo>
                    <a:pt x="16725" y="146817"/>
                    <a:pt x="23075" y="541205"/>
                    <a:pt x="25615" y="557343"/>
                  </a:cubicBezTo>
                  <a:cubicBezTo>
                    <a:pt x="25615" y="574491"/>
                    <a:pt x="25615" y="592142"/>
                    <a:pt x="26885" y="609290"/>
                  </a:cubicBezTo>
                  <a:cubicBezTo>
                    <a:pt x="26885" y="621898"/>
                    <a:pt x="29425" y="634506"/>
                    <a:pt x="29425" y="647115"/>
                  </a:cubicBezTo>
                  <a:cubicBezTo>
                    <a:pt x="29425" y="660732"/>
                    <a:pt x="29425" y="674349"/>
                    <a:pt x="28155" y="689081"/>
                  </a:cubicBezTo>
                  <a:lnTo>
                    <a:pt x="28155" y="699241"/>
                  </a:lnTo>
                  <a:cubicBezTo>
                    <a:pt x="28155" y="709401"/>
                    <a:pt x="31965" y="713211"/>
                    <a:pt x="40855" y="713211"/>
                  </a:cubicBezTo>
                  <a:cubicBezTo>
                    <a:pt x="79501" y="713211"/>
                    <a:pt x="125816" y="714481"/>
                    <a:pt x="168823" y="714481"/>
                  </a:cubicBezTo>
                  <a:cubicBezTo>
                    <a:pt x="231679" y="714481"/>
                    <a:pt x="297844" y="711941"/>
                    <a:pt x="360700" y="714481"/>
                  </a:cubicBezTo>
                  <a:cubicBezTo>
                    <a:pt x="463255" y="718291"/>
                    <a:pt x="565810" y="720831"/>
                    <a:pt x="668365" y="719561"/>
                  </a:cubicBezTo>
                  <a:cubicBezTo>
                    <a:pt x="734530" y="718291"/>
                    <a:pt x="797386" y="720831"/>
                    <a:pt x="863551" y="720831"/>
                  </a:cubicBezTo>
                  <a:cubicBezTo>
                    <a:pt x="959489" y="720831"/>
                    <a:pt x="1055428" y="719561"/>
                    <a:pt x="1151366" y="720831"/>
                  </a:cubicBezTo>
                  <a:cubicBezTo>
                    <a:pt x="1293620" y="722101"/>
                    <a:pt x="2855103" y="711941"/>
                    <a:pt x="3000665" y="714481"/>
                  </a:cubicBezTo>
                  <a:cubicBezTo>
                    <a:pt x="3063521" y="715751"/>
                    <a:pt x="3126377" y="717021"/>
                    <a:pt x="3185925" y="717021"/>
                  </a:cubicBezTo>
                  <a:cubicBezTo>
                    <a:pt x="3295097" y="719561"/>
                    <a:pt x="3400960" y="715751"/>
                    <a:pt x="3510132" y="719561"/>
                  </a:cubicBezTo>
                  <a:cubicBezTo>
                    <a:pt x="3599454" y="722101"/>
                    <a:pt x="3688776" y="722101"/>
                    <a:pt x="3778098" y="724641"/>
                  </a:cubicBezTo>
                  <a:cubicBezTo>
                    <a:pt x="3910427" y="728451"/>
                    <a:pt x="4042756" y="730991"/>
                    <a:pt x="4175085" y="732261"/>
                  </a:cubicBezTo>
                  <a:cubicBezTo>
                    <a:pt x="4216089" y="732261"/>
                    <a:pt x="4233869" y="730991"/>
                    <a:pt x="4254189" y="730991"/>
                  </a:cubicBezTo>
                  <a:close/>
                </a:path>
              </a:pathLst>
            </a:custGeom>
            <a:solidFill>
              <a:srgbClr val="282938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0010901" y="5058099"/>
            <a:ext cx="5490832" cy="988669"/>
            <a:chOff x="0" y="0"/>
            <a:chExt cx="4313665" cy="77671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40046" y="45156"/>
              <a:ext cx="4273619" cy="730849"/>
            </a:xfrm>
            <a:custGeom>
              <a:avLst/>
              <a:gdLst/>
              <a:ahLst/>
              <a:cxnLst/>
              <a:rect r="r" b="b" t="t" l="l"/>
              <a:pathLst>
                <a:path h="730849" w="4273619">
                  <a:moveTo>
                    <a:pt x="594" y="701075"/>
                  </a:moveTo>
                  <a:cubicBezTo>
                    <a:pt x="-1946" y="709964"/>
                    <a:pt x="3134" y="716314"/>
                    <a:pt x="26007" y="717585"/>
                  </a:cubicBezTo>
                  <a:cubicBezTo>
                    <a:pt x="52473" y="718854"/>
                    <a:pt x="75631" y="718854"/>
                    <a:pt x="102096" y="718854"/>
                  </a:cubicBezTo>
                  <a:cubicBezTo>
                    <a:pt x="207960" y="720125"/>
                    <a:pt x="313823" y="720125"/>
                    <a:pt x="422994" y="721395"/>
                  </a:cubicBezTo>
                  <a:cubicBezTo>
                    <a:pt x="482542" y="722664"/>
                    <a:pt x="542090" y="723935"/>
                    <a:pt x="598330" y="725204"/>
                  </a:cubicBezTo>
                  <a:cubicBezTo>
                    <a:pt x="697577" y="726475"/>
                    <a:pt x="793516" y="726475"/>
                    <a:pt x="892762" y="727745"/>
                  </a:cubicBezTo>
                  <a:cubicBezTo>
                    <a:pt x="932461" y="727745"/>
                    <a:pt x="968852" y="727745"/>
                    <a:pt x="1008550" y="726475"/>
                  </a:cubicBezTo>
                  <a:cubicBezTo>
                    <a:pt x="1025091" y="726475"/>
                    <a:pt x="1044941" y="725204"/>
                    <a:pt x="1061482" y="725204"/>
                  </a:cubicBezTo>
                  <a:cubicBezTo>
                    <a:pt x="1127646" y="726475"/>
                    <a:pt x="2450937" y="717585"/>
                    <a:pt x="2517101" y="718854"/>
                  </a:cubicBezTo>
                  <a:cubicBezTo>
                    <a:pt x="2609732" y="720125"/>
                    <a:pt x="2864465" y="720125"/>
                    <a:pt x="2957095" y="720125"/>
                  </a:cubicBezTo>
                  <a:cubicBezTo>
                    <a:pt x="2993486" y="720125"/>
                    <a:pt x="3026568" y="718854"/>
                    <a:pt x="3062959" y="718854"/>
                  </a:cubicBezTo>
                  <a:lnTo>
                    <a:pt x="3241603" y="722664"/>
                  </a:lnTo>
                  <a:cubicBezTo>
                    <a:pt x="3370624" y="725204"/>
                    <a:pt x="3496336" y="722664"/>
                    <a:pt x="3625357" y="726475"/>
                  </a:cubicBezTo>
                  <a:cubicBezTo>
                    <a:pt x="3840392" y="731554"/>
                    <a:pt x="4058735" y="725204"/>
                    <a:pt x="4210119" y="730285"/>
                  </a:cubicBezTo>
                  <a:cubicBezTo>
                    <a:pt x="4230439" y="731554"/>
                    <a:pt x="4250758" y="730285"/>
                    <a:pt x="4273619" y="730285"/>
                  </a:cubicBezTo>
                  <a:lnTo>
                    <a:pt x="4273619" y="670595"/>
                  </a:lnTo>
                  <a:cubicBezTo>
                    <a:pt x="4272349" y="627680"/>
                    <a:pt x="4271078" y="603472"/>
                    <a:pt x="4271078" y="577751"/>
                  </a:cubicBezTo>
                  <a:cubicBezTo>
                    <a:pt x="4271078" y="547995"/>
                    <a:pt x="4274889" y="517735"/>
                    <a:pt x="4268539" y="487979"/>
                  </a:cubicBezTo>
                  <a:cubicBezTo>
                    <a:pt x="4260919" y="468311"/>
                    <a:pt x="4249489" y="80479"/>
                    <a:pt x="4249489" y="60810"/>
                  </a:cubicBezTo>
                  <a:cubicBezTo>
                    <a:pt x="4246949" y="47193"/>
                    <a:pt x="4245678" y="33072"/>
                    <a:pt x="4243139" y="19455"/>
                  </a:cubicBezTo>
                  <a:cubicBezTo>
                    <a:pt x="4243139" y="15420"/>
                    <a:pt x="4241869" y="11385"/>
                    <a:pt x="4240599" y="5644"/>
                  </a:cubicBezTo>
                  <a:cubicBezTo>
                    <a:pt x="4230439" y="3104"/>
                    <a:pt x="4221549" y="1834"/>
                    <a:pt x="4211389" y="564"/>
                  </a:cubicBezTo>
                  <a:cubicBezTo>
                    <a:pt x="4203769" y="-706"/>
                    <a:pt x="4196149" y="564"/>
                    <a:pt x="4189799" y="564"/>
                  </a:cubicBezTo>
                  <a:lnTo>
                    <a:pt x="9466" y="5644"/>
                  </a:lnTo>
                  <a:lnTo>
                    <a:pt x="594" y="701075"/>
                  </a:lnTo>
                  <a:close/>
                </a:path>
              </a:pathLst>
            </a:custGeom>
            <a:solidFill>
              <a:srgbClr val="EDC0FF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11430" y="16510"/>
              <a:ext cx="4252705" cy="722101"/>
            </a:xfrm>
            <a:custGeom>
              <a:avLst/>
              <a:gdLst/>
              <a:ahLst/>
              <a:cxnLst/>
              <a:rect r="r" b="b" t="t" l="l"/>
              <a:pathLst>
                <a:path h="722101" w="4252705">
                  <a:moveTo>
                    <a:pt x="4252705" y="722101"/>
                  </a:moveTo>
                  <a:lnTo>
                    <a:pt x="0" y="714481"/>
                  </a:lnTo>
                  <a:lnTo>
                    <a:pt x="0" y="258912"/>
                  </a:lnTo>
                  <a:lnTo>
                    <a:pt x="7620" y="20320"/>
                  </a:lnTo>
                  <a:lnTo>
                    <a:pt x="2132189" y="0"/>
                  </a:lnTo>
                  <a:lnTo>
                    <a:pt x="4231115" y="8890"/>
                  </a:lnTo>
                  <a:close/>
                </a:path>
              </a:pathLst>
            </a:custGeom>
            <a:solidFill>
              <a:srgbClr val="EDC0FF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-215" y="0"/>
              <a:ext cx="4277049" cy="748065"/>
            </a:xfrm>
            <a:custGeom>
              <a:avLst/>
              <a:gdLst/>
              <a:ahLst/>
              <a:cxnLst/>
              <a:rect r="r" b="b" t="t" l="l"/>
              <a:pathLst>
                <a:path h="748065" w="4277049">
                  <a:moveTo>
                    <a:pt x="4244030" y="21590"/>
                  </a:moveTo>
                  <a:cubicBezTo>
                    <a:pt x="4245300" y="34290"/>
                    <a:pt x="4245300" y="44450"/>
                    <a:pt x="4246569" y="53011"/>
                  </a:cubicBezTo>
                  <a:cubicBezTo>
                    <a:pt x="4249110" y="66628"/>
                    <a:pt x="4250380" y="80749"/>
                    <a:pt x="4252919" y="94366"/>
                  </a:cubicBezTo>
                  <a:cubicBezTo>
                    <a:pt x="4252919" y="114035"/>
                    <a:pt x="4265619" y="501867"/>
                    <a:pt x="4271969" y="521536"/>
                  </a:cubicBezTo>
                  <a:cubicBezTo>
                    <a:pt x="4278319" y="551291"/>
                    <a:pt x="4274510" y="581551"/>
                    <a:pt x="4274510" y="611307"/>
                  </a:cubicBezTo>
                  <a:cubicBezTo>
                    <a:pt x="4274510" y="637532"/>
                    <a:pt x="4275780" y="661740"/>
                    <a:pt x="4277050" y="687810"/>
                  </a:cubicBezTo>
                  <a:lnTo>
                    <a:pt x="4277050" y="747501"/>
                  </a:lnTo>
                  <a:cubicBezTo>
                    <a:pt x="4254189" y="747501"/>
                    <a:pt x="4233869" y="748770"/>
                    <a:pt x="4213550" y="747501"/>
                  </a:cubicBezTo>
                  <a:cubicBezTo>
                    <a:pt x="4003057" y="742420"/>
                    <a:pt x="3784714" y="748770"/>
                    <a:pt x="3569680" y="743691"/>
                  </a:cubicBezTo>
                  <a:cubicBezTo>
                    <a:pt x="3440659" y="739881"/>
                    <a:pt x="3314946" y="742420"/>
                    <a:pt x="3185925" y="739881"/>
                  </a:cubicBezTo>
                  <a:lnTo>
                    <a:pt x="3007281" y="736070"/>
                  </a:lnTo>
                  <a:cubicBezTo>
                    <a:pt x="2970891" y="736070"/>
                    <a:pt x="2937809" y="737341"/>
                    <a:pt x="2901418" y="737341"/>
                  </a:cubicBezTo>
                  <a:cubicBezTo>
                    <a:pt x="2808788" y="736070"/>
                    <a:pt x="2554054" y="737341"/>
                    <a:pt x="2461424" y="736070"/>
                  </a:cubicBezTo>
                  <a:cubicBezTo>
                    <a:pt x="2395259" y="734801"/>
                    <a:pt x="1071969" y="743691"/>
                    <a:pt x="1005804" y="742420"/>
                  </a:cubicBezTo>
                  <a:cubicBezTo>
                    <a:pt x="989263" y="742420"/>
                    <a:pt x="969414" y="743691"/>
                    <a:pt x="952873" y="743691"/>
                  </a:cubicBezTo>
                  <a:cubicBezTo>
                    <a:pt x="913174" y="743691"/>
                    <a:pt x="876783" y="744960"/>
                    <a:pt x="837085" y="744960"/>
                  </a:cubicBezTo>
                  <a:cubicBezTo>
                    <a:pt x="737838" y="744960"/>
                    <a:pt x="641899" y="743691"/>
                    <a:pt x="542653" y="742420"/>
                  </a:cubicBezTo>
                  <a:cubicBezTo>
                    <a:pt x="483105" y="741151"/>
                    <a:pt x="423557" y="739881"/>
                    <a:pt x="367317" y="738610"/>
                  </a:cubicBezTo>
                  <a:cubicBezTo>
                    <a:pt x="261453" y="737341"/>
                    <a:pt x="155590" y="736070"/>
                    <a:pt x="46419" y="736070"/>
                  </a:cubicBezTo>
                  <a:cubicBezTo>
                    <a:pt x="34505" y="736070"/>
                    <a:pt x="25615" y="736070"/>
                    <a:pt x="15455" y="734801"/>
                  </a:cubicBezTo>
                  <a:cubicBezTo>
                    <a:pt x="6565" y="733531"/>
                    <a:pt x="1485" y="727181"/>
                    <a:pt x="4025" y="718291"/>
                  </a:cubicBezTo>
                  <a:cubicBezTo>
                    <a:pt x="12915" y="686957"/>
                    <a:pt x="9105" y="674349"/>
                    <a:pt x="7835" y="661236"/>
                  </a:cubicBezTo>
                  <a:cubicBezTo>
                    <a:pt x="6565" y="634506"/>
                    <a:pt x="2755" y="608281"/>
                    <a:pt x="4025" y="581551"/>
                  </a:cubicBezTo>
                  <a:cubicBezTo>
                    <a:pt x="1485" y="548265"/>
                    <a:pt x="-3595" y="136226"/>
                    <a:pt x="4025" y="102436"/>
                  </a:cubicBezTo>
                  <a:cubicBezTo>
                    <a:pt x="5295" y="95879"/>
                    <a:pt x="4025" y="88819"/>
                    <a:pt x="5295" y="82262"/>
                  </a:cubicBezTo>
                  <a:cubicBezTo>
                    <a:pt x="6565" y="71671"/>
                    <a:pt x="9105" y="60072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72885" y="30480"/>
                    <a:pt x="125816" y="29210"/>
                  </a:cubicBezTo>
                  <a:cubicBezTo>
                    <a:pt x="215138" y="25400"/>
                    <a:pt x="304460" y="22860"/>
                    <a:pt x="397091" y="20320"/>
                  </a:cubicBezTo>
                  <a:cubicBezTo>
                    <a:pt x="459947" y="17780"/>
                    <a:pt x="522803" y="16510"/>
                    <a:pt x="582351" y="13970"/>
                  </a:cubicBezTo>
                  <a:cubicBezTo>
                    <a:pt x="641899" y="11430"/>
                    <a:pt x="704756" y="8890"/>
                    <a:pt x="764304" y="8890"/>
                  </a:cubicBezTo>
                  <a:cubicBezTo>
                    <a:pt x="830468" y="7620"/>
                    <a:pt x="896633" y="10160"/>
                    <a:pt x="962797" y="8890"/>
                  </a:cubicBezTo>
                  <a:cubicBezTo>
                    <a:pt x="1045503" y="8890"/>
                    <a:pt x="2544129" y="6350"/>
                    <a:pt x="2626835" y="5080"/>
                  </a:cubicBezTo>
                  <a:cubicBezTo>
                    <a:pt x="2706233" y="3810"/>
                    <a:pt x="2785630" y="2540"/>
                    <a:pt x="2868336" y="2540"/>
                  </a:cubicBezTo>
                  <a:cubicBezTo>
                    <a:pt x="3003973" y="1270"/>
                    <a:pt x="3136302" y="0"/>
                    <a:pt x="3271939" y="0"/>
                  </a:cubicBezTo>
                  <a:cubicBezTo>
                    <a:pt x="3328179" y="0"/>
                    <a:pt x="3387727" y="2540"/>
                    <a:pt x="3443967" y="2540"/>
                  </a:cubicBezTo>
                  <a:cubicBezTo>
                    <a:pt x="3599454" y="3810"/>
                    <a:pt x="3758248" y="5080"/>
                    <a:pt x="3913735" y="7620"/>
                  </a:cubicBezTo>
                  <a:cubicBezTo>
                    <a:pt x="3996441" y="8890"/>
                    <a:pt x="4079147" y="12700"/>
                    <a:pt x="4161852" y="16510"/>
                  </a:cubicBezTo>
                  <a:lnTo>
                    <a:pt x="4213550" y="16510"/>
                  </a:lnTo>
                  <a:cubicBezTo>
                    <a:pt x="4224980" y="17780"/>
                    <a:pt x="4233869" y="20320"/>
                    <a:pt x="4244030" y="21590"/>
                  </a:cubicBezTo>
                  <a:close/>
                  <a:moveTo>
                    <a:pt x="4254189" y="730991"/>
                  </a:moveTo>
                  <a:cubicBezTo>
                    <a:pt x="4255460" y="714481"/>
                    <a:pt x="4256730" y="701781"/>
                    <a:pt x="4256730" y="689081"/>
                  </a:cubicBezTo>
                  <a:cubicBezTo>
                    <a:pt x="4255460" y="659219"/>
                    <a:pt x="4254189" y="632489"/>
                    <a:pt x="4254189" y="603742"/>
                  </a:cubicBezTo>
                  <a:cubicBezTo>
                    <a:pt x="4254189" y="590629"/>
                    <a:pt x="4256730" y="577517"/>
                    <a:pt x="4255460" y="564404"/>
                  </a:cubicBezTo>
                  <a:cubicBezTo>
                    <a:pt x="4255460" y="552300"/>
                    <a:pt x="4254189" y="539692"/>
                    <a:pt x="4252919" y="527588"/>
                  </a:cubicBezTo>
                  <a:cubicBezTo>
                    <a:pt x="4247839" y="508928"/>
                    <a:pt x="4236410" y="122609"/>
                    <a:pt x="4236410" y="103949"/>
                  </a:cubicBezTo>
                  <a:cubicBezTo>
                    <a:pt x="4233869" y="88314"/>
                    <a:pt x="4231330" y="72176"/>
                    <a:pt x="4228789" y="56541"/>
                  </a:cubicBezTo>
                  <a:cubicBezTo>
                    <a:pt x="4227519" y="44450"/>
                    <a:pt x="4226250" y="43180"/>
                    <a:pt x="4208167" y="41910"/>
                  </a:cubicBezTo>
                  <a:cubicBezTo>
                    <a:pt x="4198242" y="41910"/>
                    <a:pt x="4191626" y="41910"/>
                    <a:pt x="4181702" y="40640"/>
                  </a:cubicBezTo>
                  <a:cubicBezTo>
                    <a:pt x="4098996" y="36830"/>
                    <a:pt x="4012982" y="31750"/>
                    <a:pt x="3930276" y="30480"/>
                  </a:cubicBezTo>
                  <a:cubicBezTo>
                    <a:pt x="3728475" y="26670"/>
                    <a:pt x="3523364" y="25400"/>
                    <a:pt x="3321563" y="22860"/>
                  </a:cubicBezTo>
                  <a:lnTo>
                    <a:pt x="3083370" y="22860"/>
                  </a:lnTo>
                  <a:cubicBezTo>
                    <a:pt x="2977507" y="22860"/>
                    <a:pt x="2871644" y="22860"/>
                    <a:pt x="2769089" y="24130"/>
                  </a:cubicBezTo>
                  <a:cubicBezTo>
                    <a:pt x="2679767" y="25400"/>
                    <a:pt x="1174524" y="29210"/>
                    <a:pt x="1085202" y="29210"/>
                  </a:cubicBezTo>
                  <a:cubicBezTo>
                    <a:pt x="939640" y="29210"/>
                    <a:pt x="794078" y="26670"/>
                    <a:pt x="648516" y="33020"/>
                  </a:cubicBezTo>
                  <a:cubicBezTo>
                    <a:pt x="572427" y="36830"/>
                    <a:pt x="499646" y="36830"/>
                    <a:pt x="426865" y="38100"/>
                  </a:cubicBezTo>
                  <a:cubicBezTo>
                    <a:pt x="301152" y="41910"/>
                    <a:pt x="175440" y="45720"/>
                    <a:pt x="49727" y="50800"/>
                  </a:cubicBezTo>
                  <a:cubicBezTo>
                    <a:pt x="33235" y="50800"/>
                    <a:pt x="30695" y="52507"/>
                    <a:pt x="29425" y="58559"/>
                  </a:cubicBezTo>
                  <a:cubicBezTo>
                    <a:pt x="28155" y="67637"/>
                    <a:pt x="28155" y="76715"/>
                    <a:pt x="26885" y="85793"/>
                  </a:cubicBezTo>
                  <a:cubicBezTo>
                    <a:pt x="25615" y="100923"/>
                    <a:pt x="23075" y="115548"/>
                    <a:pt x="21805" y="130678"/>
                  </a:cubicBezTo>
                  <a:cubicBezTo>
                    <a:pt x="16725" y="146817"/>
                    <a:pt x="23075" y="541205"/>
                    <a:pt x="25615" y="557343"/>
                  </a:cubicBezTo>
                  <a:cubicBezTo>
                    <a:pt x="25615" y="574491"/>
                    <a:pt x="25615" y="592142"/>
                    <a:pt x="26885" y="609290"/>
                  </a:cubicBezTo>
                  <a:cubicBezTo>
                    <a:pt x="26885" y="621898"/>
                    <a:pt x="29425" y="634506"/>
                    <a:pt x="29425" y="647115"/>
                  </a:cubicBezTo>
                  <a:cubicBezTo>
                    <a:pt x="29425" y="660732"/>
                    <a:pt x="29425" y="674349"/>
                    <a:pt x="28155" y="689081"/>
                  </a:cubicBezTo>
                  <a:lnTo>
                    <a:pt x="28155" y="699241"/>
                  </a:lnTo>
                  <a:cubicBezTo>
                    <a:pt x="28155" y="709401"/>
                    <a:pt x="31965" y="713211"/>
                    <a:pt x="40855" y="713211"/>
                  </a:cubicBezTo>
                  <a:cubicBezTo>
                    <a:pt x="79501" y="713211"/>
                    <a:pt x="125816" y="714481"/>
                    <a:pt x="168823" y="714481"/>
                  </a:cubicBezTo>
                  <a:cubicBezTo>
                    <a:pt x="231679" y="714481"/>
                    <a:pt x="297844" y="711941"/>
                    <a:pt x="360700" y="714481"/>
                  </a:cubicBezTo>
                  <a:cubicBezTo>
                    <a:pt x="463255" y="718291"/>
                    <a:pt x="565810" y="720831"/>
                    <a:pt x="668365" y="719561"/>
                  </a:cubicBezTo>
                  <a:cubicBezTo>
                    <a:pt x="734530" y="718291"/>
                    <a:pt x="797386" y="720831"/>
                    <a:pt x="863551" y="720831"/>
                  </a:cubicBezTo>
                  <a:cubicBezTo>
                    <a:pt x="959489" y="720831"/>
                    <a:pt x="1055428" y="719561"/>
                    <a:pt x="1151366" y="720831"/>
                  </a:cubicBezTo>
                  <a:cubicBezTo>
                    <a:pt x="1293620" y="722101"/>
                    <a:pt x="2855103" y="711941"/>
                    <a:pt x="3000665" y="714481"/>
                  </a:cubicBezTo>
                  <a:cubicBezTo>
                    <a:pt x="3063521" y="715751"/>
                    <a:pt x="3126377" y="717021"/>
                    <a:pt x="3185925" y="717021"/>
                  </a:cubicBezTo>
                  <a:cubicBezTo>
                    <a:pt x="3295097" y="719561"/>
                    <a:pt x="3400960" y="715751"/>
                    <a:pt x="3510132" y="719561"/>
                  </a:cubicBezTo>
                  <a:cubicBezTo>
                    <a:pt x="3599454" y="722101"/>
                    <a:pt x="3688776" y="722101"/>
                    <a:pt x="3778098" y="724641"/>
                  </a:cubicBezTo>
                  <a:cubicBezTo>
                    <a:pt x="3910427" y="728451"/>
                    <a:pt x="4042756" y="730991"/>
                    <a:pt x="4175085" y="732261"/>
                  </a:cubicBezTo>
                  <a:cubicBezTo>
                    <a:pt x="4216089" y="732261"/>
                    <a:pt x="4233869" y="730991"/>
                    <a:pt x="4254189" y="730991"/>
                  </a:cubicBezTo>
                  <a:close/>
                </a:path>
              </a:pathLst>
            </a:custGeom>
            <a:solidFill>
              <a:srgbClr val="282938"/>
            </a:solid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9854279" y="7889714"/>
            <a:ext cx="5490832" cy="988669"/>
            <a:chOff x="0" y="0"/>
            <a:chExt cx="4313665" cy="776711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40046" y="45156"/>
              <a:ext cx="4273619" cy="730849"/>
            </a:xfrm>
            <a:custGeom>
              <a:avLst/>
              <a:gdLst/>
              <a:ahLst/>
              <a:cxnLst/>
              <a:rect r="r" b="b" t="t" l="l"/>
              <a:pathLst>
                <a:path h="730849" w="4273619">
                  <a:moveTo>
                    <a:pt x="594" y="701075"/>
                  </a:moveTo>
                  <a:cubicBezTo>
                    <a:pt x="-1946" y="709964"/>
                    <a:pt x="3134" y="716314"/>
                    <a:pt x="26007" y="717585"/>
                  </a:cubicBezTo>
                  <a:cubicBezTo>
                    <a:pt x="52473" y="718854"/>
                    <a:pt x="75631" y="718854"/>
                    <a:pt x="102096" y="718854"/>
                  </a:cubicBezTo>
                  <a:cubicBezTo>
                    <a:pt x="207960" y="720125"/>
                    <a:pt x="313823" y="720125"/>
                    <a:pt x="422994" y="721395"/>
                  </a:cubicBezTo>
                  <a:cubicBezTo>
                    <a:pt x="482542" y="722664"/>
                    <a:pt x="542090" y="723935"/>
                    <a:pt x="598330" y="725204"/>
                  </a:cubicBezTo>
                  <a:cubicBezTo>
                    <a:pt x="697577" y="726475"/>
                    <a:pt x="793516" y="726475"/>
                    <a:pt x="892762" y="727745"/>
                  </a:cubicBezTo>
                  <a:cubicBezTo>
                    <a:pt x="932461" y="727745"/>
                    <a:pt x="968852" y="727745"/>
                    <a:pt x="1008550" y="726475"/>
                  </a:cubicBezTo>
                  <a:cubicBezTo>
                    <a:pt x="1025091" y="726475"/>
                    <a:pt x="1044941" y="725204"/>
                    <a:pt x="1061482" y="725204"/>
                  </a:cubicBezTo>
                  <a:cubicBezTo>
                    <a:pt x="1127646" y="726475"/>
                    <a:pt x="2450937" y="717585"/>
                    <a:pt x="2517101" y="718854"/>
                  </a:cubicBezTo>
                  <a:cubicBezTo>
                    <a:pt x="2609732" y="720125"/>
                    <a:pt x="2864465" y="720125"/>
                    <a:pt x="2957095" y="720125"/>
                  </a:cubicBezTo>
                  <a:cubicBezTo>
                    <a:pt x="2993486" y="720125"/>
                    <a:pt x="3026568" y="718854"/>
                    <a:pt x="3062959" y="718854"/>
                  </a:cubicBezTo>
                  <a:lnTo>
                    <a:pt x="3241603" y="722664"/>
                  </a:lnTo>
                  <a:cubicBezTo>
                    <a:pt x="3370624" y="725204"/>
                    <a:pt x="3496336" y="722664"/>
                    <a:pt x="3625357" y="726475"/>
                  </a:cubicBezTo>
                  <a:cubicBezTo>
                    <a:pt x="3840392" y="731554"/>
                    <a:pt x="4058735" y="725204"/>
                    <a:pt x="4210119" y="730285"/>
                  </a:cubicBezTo>
                  <a:cubicBezTo>
                    <a:pt x="4230439" y="731554"/>
                    <a:pt x="4250758" y="730285"/>
                    <a:pt x="4273619" y="730285"/>
                  </a:cubicBezTo>
                  <a:lnTo>
                    <a:pt x="4273619" y="670595"/>
                  </a:lnTo>
                  <a:cubicBezTo>
                    <a:pt x="4272349" y="627680"/>
                    <a:pt x="4271078" y="603472"/>
                    <a:pt x="4271078" y="577751"/>
                  </a:cubicBezTo>
                  <a:cubicBezTo>
                    <a:pt x="4271078" y="547995"/>
                    <a:pt x="4274889" y="517735"/>
                    <a:pt x="4268539" y="487979"/>
                  </a:cubicBezTo>
                  <a:cubicBezTo>
                    <a:pt x="4260919" y="468311"/>
                    <a:pt x="4249489" y="80479"/>
                    <a:pt x="4249489" y="60810"/>
                  </a:cubicBezTo>
                  <a:cubicBezTo>
                    <a:pt x="4246949" y="47193"/>
                    <a:pt x="4245678" y="33072"/>
                    <a:pt x="4243139" y="19455"/>
                  </a:cubicBezTo>
                  <a:cubicBezTo>
                    <a:pt x="4243139" y="15420"/>
                    <a:pt x="4241869" y="11385"/>
                    <a:pt x="4240599" y="5644"/>
                  </a:cubicBezTo>
                  <a:cubicBezTo>
                    <a:pt x="4230439" y="3104"/>
                    <a:pt x="4221549" y="1834"/>
                    <a:pt x="4211389" y="564"/>
                  </a:cubicBezTo>
                  <a:cubicBezTo>
                    <a:pt x="4203769" y="-706"/>
                    <a:pt x="4196149" y="564"/>
                    <a:pt x="4189799" y="564"/>
                  </a:cubicBezTo>
                  <a:lnTo>
                    <a:pt x="9466" y="5644"/>
                  </a:lnTo>
                  <a:lnTo>
                    <a:pt x="594" y="701075"/>
                  </a:lnTo>
                  <a:close/>
                </a:path>
              </a:pathLst>
            </a:custGeom>
            <a:solidFill>
              <a:srgbClr val="C4E697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1430" y="16510"/>
              <a:ext cx="4252705" cy="722101"/>
            </a:xfrm>
            <a:custGeom>
              <a:avLst/>
              <a:gdLst/>
              <a:ahLst/>
              <a:cxnLst/>
              <a:rect r="r" b="b" t="t" l="l"/>
              <a:pathLst>
                <a:path h="722101" w="4252705">
                  <a:moveTo>
                    <a:pt x="4252705" y="722101"/>
                  </a:moveTo>
                  <a:lnTo>
                    <a:pt x="0" y="714481"/>
                  </a:lnTo>
                  <a:lnTo>
                    <a:pt x="0" y="258912"/>
                  </a:lnTo>
                  <a:lnTo>
                    <a:pt x="7620" y="20320"/>
                  </a:lnTo>
                  <a:lnTo>
                    <a:pt x="2132189" y="0"/>
                  </a:lnTo>
                  <a:lnTo>
                    <a:pt x="4231115" y="8890"/>
                  </a:lnTo>
                  <a:close/>
                </a:path>
              </a:pathLst>
            </a:custGeom>
            <a:solidFill>
              <a:srgbClr val="C4E697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-215" y="0"/>
              <a:ext cx="4277049" cy="748065"/>
            </a:xfrm>
            <a:custGeom>
              <a:avLst/>
              <a:gdLst/>
              <a:ahLst/>
              <a:cxnLst/>
              <a:rect r="r" b="b" t="t" l="l"/>
              <a:pathLst>
                <a:path h="748065" w="4277049">
                  <a:moveTo>
                    <a:pt x="4244030" y="21590"/>
                  </a:moveTo>
                  <a:cubicBezTo>
                    <a:pt x="4245300" y="34290"/>
                    <a:pt x="4245300" y="44450"/>
                    <a:pt x="4246569" y="53011"/>
                  </a:cubicBezTo>
                  <a:cubicBezTo>
                    <a:pt x="4249110" y="66628"/>
                    <a:pt x="4250380" y="80749"/>
                    <a:pt x="4252919" y="94366"/>
                  </a:cubicBezTo>
                  <a:cubicBezTo>
                    <a:pt x="4252919" y="114035"/>
                    <a:pt x="4265619" y="501867"/>
                    <a:pt x="4271969" y="521536"/>
                  </a:cubicBezTo>
                  <a:cubicBezTo>
                    <a:pt x="4278319" y="551291"/>
                    <a:pt x="4274510" y="581551"/>
                    <a:pt x="4274510" y="611307"/>
                  </a:cubicBezTo>
                  <a:cubicBezTo>
                    <a:pt x="4274510" y="637532"/>
                    <a:pt x="4275780" y="661740"/>
                    <a:pt x="4277050" y="687810"/>
                  </a:cubicBezTo>
                  <a:lnTo>
                    <a:pt x="4277050" y="747501"/>
                  </a:lnTo>
                  <a:cubicBezTo>
                    <a:pt x="4254189" y="747501"/>
                    <a:pt x="4233869" y="748770"/>
                    <a:pt x="4213550" y="747501"/>
                  </a:cubicBezTo>
                  <a:cubicBezTo>
                    <a:pt x="4003057" y="742420"/>
                    <a:pt x="3784714" y="748770"/>
                    <a:pt x="3569680" y="743691"/>
                  </a:cubicBezTo>
                  <a:cubicBezTo>
                    <a:pt x="3440659" y="739881"/>
                    <a:pt x="3314946" y="742420"/>
                    <a:pt x="3185925" y="739881"/>
                  </a:cubicBezTo>
                  <a:lnTo>
                    <a:pt x="3007281" y="736070"/>
                  </a:lnTo>
                  <a:cubicBezTo>
                    <a:pt x="2970891" y="736070"/>
                    <a:pt x="2937809" y="737341"/>
                    <a:pt x="2901418" y="737341"/>
                  </a:cubicBezTo>
                  <a:cubicBezTo>
                    <a:pt x="2808788" y="736070"/>
                    <a:pt x="2554054" y="737341"/>
                    <a:pt x="2461424" y="736070"/>
                  </a:cubicBezTo>
                  <a:cubicBezTo>
                    <a:pt x="2395259" y="734801"/>
                    <a:pt x="1071969" y="743691"/>
                    <a:pt x="1005804" y="742420"/>
                  </a:cubicBezTo>
                  <a:cubicBezTo>
                    <a:pt x="989263" y="742420"/>
                    <a:pt x="969414" y="743691"/>
                    <a:pt x="952873" y="743691"/>
                  </a:cubicBezTo>
                  <a:cubicBezTo>
                    <a:pt x="913174" y="743691"/>
                    <a:pt x="876783" y="744960"/>
                    <a:pt x="837085" y="744960"/>
                  </a:cubicBezTo>
                  <a:cubicBezTo>
                    <a:pt x="737838" y="744960"/>
                    <a:pt x="641899" y="743691"/>
                    <a:pt x="542653" y="742420"/>
                  </a:cubicBezTo>
                  <a:cubicBezTo>
                    <a:pt x="483105" y="741151"/>
                    <a:pt x="423557" y="739881"/>
                    <a:pt x="367317" y="738610"/>
                  </a:cubicBezTo>
                  <a:cubicBezTo>
                    <a:pt x="261453" y="737341"/>
                    <a:pt x="155590" y="736070"/>
                    <a:pt x="46419" y="736070"/>
                  </a:cubicBezTo>
                  <a:cubicBezTo>
                    <a:pt x="34505" y="736070"/>
                    <a:pt x="25615" y="736070"/>
                    <a:pt x="15455" y="734801"/>
                  </a:cubicBezTo>
                  <a:cubicBezTo>
                    <a:pt x="6565" y="733531"/>
                    <a:pt x="1485" y="727181"/>
                    <a:pt x="4025" y="718291"/>
                  </a:cubicBezTo>
                  <a:cubicBezTo>
                    <a:pt x="12915" y="686957"/>
                    <a:pt x="9105" y="674349"/>
                    <a:pt x="7835" y="661236"/>
                  </a:cubicBezTo>
                  <a:cubicBezTo>
                    <a:pt x="6565" y="634506"/>
                    <a:pt x="2755" y="608281"/>
                    <a:pt x="4025" y="581551"/>
                  </a:cubicBezTo>
                  <a:cubicBezTo>
                    <a:pt x="1485" y="548265"/>
                    <a:pt x="-3595" y="136226"/>
                    <a:pt x="4025" y="102436"/>
                  </a:cubicBezTo>
                  <a:cubicBezTo>
                    <a:pt x="5295" y="95879"/>
                    <a:pt x="4025" y="88819"/>
                    <a:pt x="5295" y="82262"/>
                  </a:cubicBezTo>
                  <a:cubicBezTo>
                    <a:pt x="6565" y="71671"/>
                    <a:pt x="9105" y="60072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72885" y="30480"/>
                    <a:pt x="125816" y="29210"/>
                  </a:cubicBezTo>
                  <a:cubicBezTo>
                    <a:pt x="215138" y="25400"/>
                    <a:pt x="304460" y="22860"/>
                    <a:pt x="397091" y="20320"/>
                  </a:cubicBezTo>
                  <a:cubicBezTo>
                    <a:pt x="459947" y="17780"/>
                    <a:pt x="522803" y="16510"/>
                    <a:pt x="582351" y="13970"/>
                  </a:cubicBezTo>
                  <a:cubicBezTo>
                    <a:pt x="641899" y="11430"/>
                    <a:pt x="704756" y="8890"/>
                    <a:pt x="764304" y="8890"/>
                  </a:cubicBezTo>
                  <a:cubicBezTo>
                    <a:pt x="830468" y="7620"/>
                    <a:pt x="896633" y="10160"/>
                    <a:pt x="962797" y="8890"/>
                  </a:cubicBezTo>
                  <a:cubicBezTo>
                    <a:pt x="1045503" y="8890"/>
                    <a:pt x="2544129" y="6350"/>
                    <a:pt x="2626835" y="5080"/>
                  </a:cubicBezTo>
                  <a:cubicBezTo>
                    <a:pt x="2706233" y="3810"/>
                    <a:pt x="2785630" y="2540"/>
                    <a:pt x="2868336" y="2540"/>
                  </a:cubicBezTo>
                  <a:cubicBezTo>
                    <a:pt x="3003973" y="1270"/>
                    <a:pt x="3136302" y="0"/>
                    <a:pt x="3271939" y="0"/>
                  </a:cubicBezTo>
                  <a:cubicBezTo>
                    <a:pt x="3328179" y="0"/>
                    <a:pt x="3387727" y="2540"/>
                    <a:pt x="3443967" y="2540"/>
                  </a:cubicBezTo>
                  <a:cubicBezTo>
                    <a:pt x="3599454" y="3810"/>
                    <a:pt x="3758248" y="5080"/>
                    <a:pt x="3913735" y="7620"/>
                  </a:cubicBezTo>
                  <a:cubicBezTo>
                    <a:pt x="3996441" y="8890"/>
                    <a:pt x="4079147" y="12700"/>
                    <a:pt x="4161852" y="16510"/>
                  </a:cubicBezTo>
                  <a:lnTo>
                    <a:pt x="4213550" y="16510"/>
                  </a:lnTo>
                  <a:cubicBezTo>
                    <a:pt x="4224980" y="17780"/>
                    <a:pt x="4233869" y="20320"/>
                    <a:pt x="4244030" y="21590"/>
                  </a:cubicBezTo>
                  <a:close/>
                  <a:moveTo>
                    <a:pt x="4254189" y="730991"/>
                  </a:moveTo>
                  <a:cubicBezTo>
                    <a:pt x="4255460" y="714481"/>
                    <a:pt x="4256730" y="701781"/>
                    <a:pt x="4256730" y="689081"/>
                  </a:cubicBezTo>
                  <a:cubicBezTo>
                    <a:pt x="4255460" y="659219"/>
                    <a:pt x="4254189" y="632489"/>
                    <a:pt x="4254189" y="603742"/>
                  </a:cubicBezTo>
                  <a:cubicBezTo>
                    <a:pt x="4254189" y="590629"/>
                    <a:pt x="4256730" y="577517"/>
                    <a:pt x="4255460" y="564404"/>
                  </a:cubicBezTo>
                  <a:cubicBezTo>
                    <a:pt x="4255460" y="552300"/>
                    <a:pt x="4254189" y="539692"/>
                    <a:pt x="4252919" y="527588"/>
                  </a:cubicBezTo>
                  <a:cubicBezTo>
                    <a:pt x="4247839" y="508928"/>
                    <a:pt x="4236410" y="122609"/>
                    <a:pt x="4236410" y="103949"/>
                  </a:cubicBezTo>
                  <a:cubicBezTo>
                    <a:pt x="4233869" y="88314"/>
                    <a:pt x="4231330" y="72176"/>
                    <a:pt x="4228789" y="56541"/>
                  </a:cubicBezTo>
                  <a:cubicBezTo>
                    <a:pt x="4227519" y="44450"/>
                    <a:pt x="4226250" y="43180"/>
                    <a:pt x="4208167" y="41910"/>
                  </a:cubicBezTo>
                  <a:cubicBezTo>
                    <a:pt x="4198242" y="41910"/>
                    <a:pt x="4191626" y="41910"/>
                    <a:pt x="4181702" y="40640"/>
                  </a:cubicBezTo>
                  <a:cubicBezTo>
                    <a:pt x="4098996" y="36830"/>
                    <a:pt x="4012982" y="31750"/>
                    <a:pt x="3930276" y="30480"/>
                  </a:cubicBezTo>
                  <a:cubicBezTo>
                    <a:pt x="3728475" y="26670"/>
                    <a:pt x="3523364" y="25400"/>
                    <a:pt x="3321563" y="22860"/>
                  </a:cubicBezTo>
                  <a:lnTo>
                    <a:pt x="3083370" y="22860"/>
                  </a:lnTo>
                  <a:cubicBezTo>
                    <a:pt x="2977507" y="22860"/>
                    <a:pt x="2871644" y="22860"/>
                    <a:pt x="2769089" y="24130"/>
                  </a:cubicBezTo>
                  <a:cubicBezTo>
                    <a:pt x="2679767" y="25400"/>
                    <a:pt x="1174524" y="29210"/>
                    <a:pt x="1085202" y="29210"/>
                  </a:cubicBezTo>
                  <a:cubicBezTo>
                    <a:pt x="939640" y="29210"/>
                    <a:pt x="794078" y="26670"/>
                    <a:pt x="648516" y="33020"/>
                  </a:cubicBezTo>
                  <a:cubicBezTo>
                    <a:pt x="572427" y="36830"/>
                    <a:pt x="499646" y="36830"/>
                    <a:pt x="426865" y="38100"/>
                  </a:cubicBezTo>
                  <a:cubicBezTo>
                    <a:pt x="301152" y="41910"/>
                    <a:pt x="175440" y="45720"/>
                    <a:pt x="49727" y="50800"/>
                  </a:cubicBezTo>
                  <a:cubicBezTo>
                    <a:pt x="33235" y="50800"/>
                    <a:pt x="30695" y="52507"/>
                    <a:pt x="29425" y="58559"/>
                  </a:cubicBezTo>
                  <a:cubicBezTo>
                    <a:pt x="28155" y="67637"/>
                    <a:pt x="28155" y="76715"/>
                    <a:pt x="26885" y="85793"/>
                  </a:cubicBezTo>
                  <a:cubicBezTo>
                    <a:pt x="25615" y="100923"/>
                    <a:pt x="23075" y="115548"/>
                    <a:pt x="21805" y="130678"/>
                  </a:cubicBezTo>
                  <a:cubicBezTo>
                    <a:pt x="16725" y="146817"/>
                    <a:pt x="23075" y="541205"/>
                    <a:pt x="25615" y="557343"/>
                  </a:cubicBezTo>
                  <a:cubicBezTo>
                    <a:pt x="25615" y="574491"/>
                    <a:pt x="25615" y="592142"/>
                    <a:pt x="26885" y="609290"/>
                  </a:cubicBezTo>
                  <a:cubicBezTo>
                    <a:pt x="26885" y="621898"/>
                    <a:pt x="29425" y="634506"/>
                    <a:pt x="29425" y="647115"/>
                  </a:cubicBezTo>
                  <a:cubicBezTo>
                    <a:pt x="29425" y="660732"/>
                    <a:pt x="29425" y="674349"/>
                    <a:pt x="28155" y="689081"/>
                  </a:cubicBezTo>
                  <a:lnTo>
                    <a:pt x="28155" y="699241"/>
                  </a:lnTo>
                  <a:cubicBezTo>
                    <a:pt x="28155" y="709401"/>
                    <a:pt x="31965" y="713211"/>
                    <a:pt x="40855" y="713211"/>
                  </a:cubicBezTo>
                  <a:cubicBezTo>
                    <a:pt x="79501" y="713211"/>
                    <a:pt x="125816" y="714481"/>
                    <a:pt x="168823" y="714481"/>
                  </a:cubicBezTo>
                  <a:cubicBezTo>
                    <a:pt x="231679" y="714481"/>
                    <a:pt x="297844" y="711941"/>
                    <a:pt x="360700" y="714481"/>
                  </a:cubicBezTo>
                  <a:cubicBezTo>
                    <a:pt x="463255" y="718291"/>
                    <a:pt x="565810" y="720831"/>
                    <a:pt x="668365" y="719561"/>
                  </a:cubicBezTo>
                  <a:cubicBezTo>
                    <a:pt x="734530" y="718291"/>
                    <a:pt x="797386" y="720831"/>
                    <a:pt x="863551" y="720831"/>
                  </a:cubicBezTo>
                  <a:cubicBezTo>
                    <a:pt x="959489" y="720831"/>
                    <a:pt x="1055428" y="719561"/>
                    <a:pt x="1151366" y="720831"/>
                  </a:cubicBezTo>
                  <a:cubicBezTo>
                    <a:pt x="1293620" y="722101"/>
                    <a:pt x="2855103" y="711941"/>
                    <a:pt x="3000665" y="714481"/>
                  </a:cubicBezTo>
                  <a:cubicBezTo>
                    <a:pt x="3063521" y="715751"/>
                    <a:pt x="3126377" y="717021"/>
                    <a:pt x="3185925" y="717021"/>
                  </a:cubicBezTo>
                  <a:cubicBezTo>
                    <a:pt x="3295097" y="719561"/>
                    <a:pt x="3400960" y="715751"/>
                    <a:pt x="3510132" y="719561"/>
                  </a:cubicBezTo>
                  <a:cubicBezTo>
                    <a:pt x="3599454" y="722101"/>
                    <a:pt x="3688776" y="722101"/>
                    <a:pt x="3778098" y="724641"/>
                  </a:cubicBezTo>
                  <a:cubicBezTo>
                    <a:pt x="3910427" y="728451"/>
                    <a:pt x="4042756" y="730991"/>
                    <a:pt x="4175085" y="732261"/>
                  </a:cubicBezTo>
                  <a:cubicBezTo>
                    <a:pt x="4216089" y="732261"/>
                    <a:pt x="4233869" y="730991"/>
                    <a:pt x="4254189" y="730991"/>
                  </a:cubicBezTo>
                  <a:close/>
                </a:path>
              </a:pathLst>
            </a:custGeom>
            <a:solidFill>
              <a:srgbClr val="282938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3048056" y="7918721"/>
            <a:ext cx="5490832" cy="988669"/>
            <a:chOff x="0" y="0"/>
            <a:chExt cx="4313665" cy="776711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40046" y="45156"/>
              <a:ext cx="4273619" cy="730849"/>
            </a:xfrm>
            <a:custGeom>
              <a:avLst/>
              <a:gdLst/>
              <a:ahLst/>
              <a:cxnLst/>
              <a:rect r="r" b="b" t="t" l="l"/>
              <a:pathLst>
                <a:path h="730849" w="4273619">
                  <a:moveTo>
                    <a:pt x="594" y="701075"/>
                  </a:moveTo>
                  <a:cubicBezTo>
                    <a:pt x="-1946" y="709964"/>
                    <a:pt x="3134" y="716314"/>
                    <a:pt x="26007" y="717585"/>
                  </a:cubicBezTo>
                  <a:cubicBezTo>
                    <a:pt x="52473" y="718854"/>
                    <a:pt x="75631" y="718854"/>
                    <a:pt x="102096" y="718854"/>
                  </a:cubicBezTo>
                  <a:cubicBezTo>
                    <a:pt x="207960" y="720125"/>
                    <a:pt x="313823" y="720125"/>
                    <a:pt x="422994" y="721395"/>
                  </a:cubicBezTo>
                  <a:cubicBezTo>
                    <a:pt x="482542" y="722664"/>
                    <a:pt x="542090" y="723935"/>
                    <a:pt x="598330" y="725204"/>
                  </a:cubicBezTo>
                  <a:cubicBezTo>
                    <a:pt x="697577" y="726475"/>
                    <a:pt x="793516" y="726475"/>
                    <a:pt x="892762" y="727745"/>
                  </a:cubicBezTo>
                  <a:cubicBezTo>
                    <a:pt x="932461" y="727745"/>
                    <a:pt x="968852" y="727745"/>
                    <a:pt x="1008550" y="726475"/>
                  </a:cubicBezTo>
                  <a:cubicBezTo>
                    <a:pt x="1025091" y="726475"/>
                    <a:pt x="1044941" y="725204"/>
                    <a:pt x="1061482" y="725204"/>
                  </a:cubicBezTo>
                  <a:cubicBezTo>
                    <a:pt x="1127646" y="726475"/>
                    <a:pt x="2450937" y="717585"/>
                    <a:pt x="2517101" y="718854"/>
                  </a:cubicBezTo>
                  <a:cubicBezTo>
                    <a:pt x="2609732" y="720125"/>
                    <a:pt x="2864465" y="720125"/>
                    <a:pt x="2957095" y="720125"/>
                  </a:cubicBezTo>
                  <a:cubicBezTo>
                    <a:pt x="2993486" y="720125"/>
                    <a:pt x="3026568" y="718854"/>
                    <a:pt x="3062959" y="718854"/>
                  </a:cubicBezTo>
                  <a:lnTo>
                    <a:pt x="3241603" y="722664"/>
                  </a:lnTo>
                  <a:cubicBezTo>
                    <a:pt x="3370624" y="725204"/>
                    <a:pt x="3496336" y="722664"/>
                    <a:pt x="3625357" y="726475"/>
                  </a:cubicBezTo>
                  <a:cubicBezTo>
                    <a:pt x="3840392" y="731554"/>
                    <a:pt x="4058735" y="725204"/>
                    <a:pt x="4210119" y="730285"/>
                  </a:cubicBezTo>
                  <a:cubicBezTo>
                    <a:pt x="4230439" y="731554"/>
                    <a:pt x="4250758" y="730285"/>
                    <a:pt x="4273619" y="730285"/>
                  </a:cubicBezTo>
                  <a:lnTo>
                    <a:pt x="4273619" y="670595"/>
                  </a:lnTo>
                  <a:cubicBezTo>
                    <a:pt x="4272349" y="627680"/>
                    <a:pt x="4271078" y="603472"/>
                    <a:pt x="4271078" y="577751"/>
                  </a:cubicBezTo>
                  <a:cubicBezTo>
                    <a:pt x="4271078" y="547995"/>
                    <a:pt x="4274889" y="517735"/>
                    <a:pt x="4268539" y="487979"/>
                  </a:cubicBezTo>
                  <a:cubicBezTo>
                    <a:pt x="4260919" y="468311"/>
                    <a:pt x="4249489" y="80479"/>
                    <a:pt x="4249489" y="60810"/>
                  </a:cubicBezTo>
                  <a:cubicBezTo>
                    <a:pt x="4246949" y="47193"/>
                    <a:pt x="4245678" y="33072"/>
                    <a:pt x="4243139" y="19455"/>
                  </a:cubicBezTo>
                  <a:cubicBezTo>
                    <a:pt x="4243139" y="15420"/>
                    <a:pt x="4241869" y="11385"/>
                    <a:pt x="4240599" y="5644"/>
                  </a:cubicBezTo>
                  <a:cubicBezTo>
                    <a:pt x="4230439" y="3104"/>
                    <a:pt x="4221549" y="1834"/>
                    <a:pt x="4211389" y="564"/>
                  </a:cubicBezTo>
                  <a:cubicBezTo>
                    <a:pt x="4203769" y="-706"/>
                    <a:pt x="4196149" y="564"/>
                    <a:pt x="4189799" y="564"/>
                  </a:cubicBezTo>
                  <a:lnTo>
                    <a:pt x="9466" y="5644"/>
                  </a:lnTo>
                  <a:lnTo>
                    <a:pt x="594" y="701075"/>
                  </a:lnTo>
                  <a:close/>
                </a:path>
              </a:pathLst>
            </a:custGeom>
            <a:solidFill>
              <a:srgbClr val="C7D5FD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11430" y="16510"/>
              <a:ext cx="4252705" cy="722101"/>
            </a:xfrm>
            <a:custGeom>
              <a:avLst/>
              <a:gdLst/>
              <a:ahLst/>
              <a:cxnLst/>
              <a:rect r="r" b="b" t="t" l="l"/>
              <a:pathLst>
                <a:path h="722101" w="4252705">
                  <a:moveTo>
                    <a:pt x="4252705" y="722101"/>
                  </a:moveTo>
                  <a:lnTo>
                    <a:pt x="0" y="714481"/>
                  </a:lnTo>
                  <a:lnTo>
                    <a:pt x="0" y="258912"/>
                  </a:lnTo>
                  <a:lnTo>
                    <a:pt x="7620" y="20320"/>
                  </a:lnTo>
                  <a:lnTo>
                    <a:pt x="2132189" y="0"/>
                  </a:lnTo>
                  <a:lnTo>
                    <a:pt x="4231115" y="8890"/>
                  </a:lnTo>
                  <a:close/>
                </a:path>
              </a:pathLst>
            </a:custGeom>
            <a:solidFill>
              <a:srgbClr val="C7D5FD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-215" y="0"/>
              <a:ext cx="4277049" cy="748065"/>
            </a:xfrm>
            <a:custGeom>
              <a:avLst/>
              <a:gdLst/>
              <a:ahLst/>
              <a:cxnLst/>
              <a:rect r="r" b="b" t="t" l="l"/>
              <a:pathLst>
                <a:path h="748065" w="4277049">
                  <a:moveTo>
                    <a:pt x="4244030" y="21590"/>
                  </a:moveTo>
                  <a:cubicBezTo>
                    <a:pt x="4245300" y="34290"/>
                    <a:pt x="4245300" y="44450"/>
                    <a:pt x="4246569" y="53011"/>
                  </a:cubicBezTo>
                  <a:cubicBezTo>
                    <a:pt x="4249110" y="66628"/>
                    <a:pt x="4250380" y="80749"/>
                    <a:pt x="4252919" y="94366"/>
                  </a:cubicBezTo>
                  <a:cubicBezTo>
                    <a:pt x="4252919" y="114035"/>
                    <a:pt x="4265619" y="501867"/>
                    <a:pt x="4271969" y="521536"/>
                  </a:cubicBezTo>
                  <a:cubicBezTo>
                    <a:pt x="4278319" y="551291"/>
                    <a:pt x="4274510" y="581551"/>
                    <a:pt x="4274510" y="611307"/>
                  </a:cubicBezTo>
                  <a:cubicBezTo>
                    <a:pt x="4274510" y="637532"/>
                    <a:pt x="4275780" y="661740"/>
                    <a:pt x="4277050" y="687810"/>
                  </a:cubicBezTo>
                  <a:lnTo>
                    <a:pt x="4277050" y="747501"/>
                  </a:lnTo>
                  <a:cubicBezTo>
                    <a:pt x="4254189" y="747501"/>
                    <a:pt x="4233869" y="748770"/>
                    <a:pt x="4213550" y="747501"/>
                  </a:cubicBezTo>
                  <a:cubicBezTo>
                    <a:pt x="4003057" y="742420"/>
                    <a:pt x="3784714" y="748770"/>
                    <a:pt x="3569680" y="743691"/>
                  </a:cubicBezTo>
                  <a:cubicBezTo>
                    <a:pt x="3440659" y="739881"/>
                    <a:pt x="3314946" y="742420"/>
                    <a:pt x="3185925" y="739881"/>
                  </a:cubicBezTo>
                  <a:lnTo>
                    <a:pt x="3007281" y="736070"/>
                  </a:lnTo>
                  <a:cubicBezTo>
                    <a:pt x="2970891" y="736070"/>
                    <a:pt x="2937809" y="737341"/>
                    <a:pt x="2901418" y="737341"/>
                  </a:cubicBezTo>
                  <a:cubicBezTo>
                    <a:pt x="2808788" y="736070"/>
                    <a:pt x="2554054" y="737341"/>
                    <a:pt x="2461424" y="736070"/>
                  </a:cubicBezTo>
                  <a:cubicBezTo>
                    <a:pt x="2395259" y="734801"/>
                    <a:pt x="1071969" y="743691"/>
                    <a:pt x="1005804" y="742420"/>
                  </a:cubicBezTo>
                  <a:cubicBezTo>
                    <a:pt x="989263" y="742420"/>
                    <a:pt x="969414" y="743691"/>
                    <a:pt x="952873" y="743691"/>
                  </a:cubicBezTo>
                  <a:cubicBezTo>
                    <a:pt x="913174" y="743691"/>
                    <a:pt x="876783" y="744960"/>
                    <a:pt x="837085" y="744960"/>
                  </a:cubicBezTo>
                  <a:cubicBezTo>
                    <a:pt x="737838" y="744960"/>
                    <a:pt x="641899" y="743691"/>
                    <a:pt x="542653" y="742420"/>
                  </a:cubicBezTo>
                  <a:cubicBezTo>
                    <a:pt x="483105" y="741151"/>
                    <a:pt x="423557" y="739881"/>
                    <a:pt x="367317" y="738610"/>
                  </a:cubicBezTo>
                  <a:cubicBezTo>
                    <a:pt x="261453" y="737341"/>
                    <a:pt x="155590" y="736070"/>
                    <a:pt x="46419" y="736070"/>
                  </a:cubicBezTo>
                  <a:cubicBezTo>
                    <a:pt x="34505" y="736070"/>
                    <a:pt x="25615" y="736070"/>
                    <a:pt x="15455" y="734801"/>
                  </a:cubicBezTo>
                  <a:cubicBezTo>
                    <a:pt x="6565" y="733531"/>
                    <a:pt x="1485" y="727181"/>
                    <a:pt x="4025" y="718291"/>
                  </a:cubicBezTo>
                  <a:cubicBezTo>
                    <a:pt x="12915" y="686957"/>
                    <a:pt x="9105" y="674349"/>
                    <a:pt x="7835" y="661236"/>
                  </a:cubicBezTo>
                  <a:cubicBezTo>
                    <a:pt x="6565" y="634506"/>
                    <a:pt x="2755" y="608281"/>
                    <a:pt x="4025" y="581551"/>
                  </a:cubicBezTo>
                  <a:cubicBezTo>
                    <a:pt x="1485" y="548265"/>
                    <a:pt x="-3595" y="136226"/>
                    <a:pt x="4025" y="102436"/>
                  </a:cubicBezTo>
                  <a:cubicBezTo>
                    <a:pt x="5295" y="95879"/>
                    <a:pt x="4025" y="88819"/>
                    <a:pt x="5295" y="82262"/>
                  </a:cubicBezTo>
                  <a:cubicBezTo>
                    <a:pt x="6565" y="71671"/>
                    <a:pt x="9105" y="60072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72885" y="30480"/>
                    <a:pt x="125816" y="29210"/>
                  </a:cubicBezTo>
                  <a:cubicBezTo>
                    <a:pt x="215138" y="25400"/>
                    <a:pt x="304460" y="22860"/>
                    <a:pt x="397091" y="20320"/>
                  </a:cubicBezTo>
                  <a:cubicBezTo>
                    <a:pt x="459947" y="17780"/>
                    <a:pt x="522803" y="16510"/>
                    <a:pt x="582351" y="13970"/>
                  </a:cubicBezTo>
                  <a:cubicBezTo>
                    <a:pt x="641899" y="11430"/>
                    <a:pt x="704756" y="8890"/>
                    <a:pt x="764304" y="8890"/>
                  </a:cubicBezTo>
                  <a:cubicBezTo>
                    <a:pt x="830468" y="7620"/>
                    <a:pt x="896633" y="10160"/>
                    <a:pt x="962797" y="8890"/>
                  </a:cubicBezTo>
                  <a:cubicBezTo>
                    <a:pt x="1045503" y="8890"/>
                    <a:pt x="2544129" y="6350"/>
                    <a:pt x="2626835" y="5080"/>
                  </a:cubicBezTo>
                  <a:cubicBezTo>
                    <a:pt x="2706233" y="3810"/>
                    <a:pt x="2785630" y="2540"/>
                    <a:pt x="2868336" y="2540"/>
                  </a:cubicBezTo>
                  <a:cubicBezTo>
                    <a:pt x="3003973" y="1270"/>
                    <a:pt x="3136302" y="0"/>
                    <a:pt x="3271939" y="0"/>
                  </a:cubicBezTo>
                  <a:cubicBezTo>
                    <a:pt x="3328179" y="0"/>
                    <a:pt x="3387727" y="2540"/>
                    <a:pt x="3443967" y="2540"/>
                  </a:cubicBezTo>
                  <a:cubicBezTo>
                    <a:pt x="3599454" y="3810"/>
                    <a:pt x="3758248" y="5080"/>
                    <a:pt x="3913735" y="7620"/>
                  </a:cubicBezTo>
                  <a:cubicBezTo>
                    <a:pt x="3996441" y="8890"/>
                    <a:pt x="4079147" y="12700"/>
                    <a:pt x="4161852" y="16510"/>
                  </a:cubicBezTo>
                  <a:lnTo>
                    <a:pt x="4213550" y="16510"/>
                  </a:lnTo>
                  <a:cubicBezTo>
                    <a:pt x="4224980" y="17780"/>
                    <a:pt x="4233869" y="20320"/>
                    <a:pt x="4244030" y="21590"/>
                  </a:cubicBezTo>
                  <a:close/>
                  <a:moveTo>
                    <a:pt x="4254189" y="730991"/>
                  </a:moveTo>
                  <a:cubicBezTo>
                    <a:pt x="4255460" y="714481"/>
                    <a:pt x="4256730" y="701781"/>
                    <a:pt x="4256730" y="689081"/>
                  </a:cubicBezTo>
                  <a:cubicBezTo>
                    <a:pt x="4255460" y="659219"/>
                    <a:pt x="4254189" y="632489"/>
                    <a:pt x="4254189" y="603742"/>
                  </a:cubicBezTo>
                  <a:cubicBezTo>
                    <a:pt x="4254189" y="590629"/>
                    <a:pt x="4256730" y="577517"/>
                    <a:pt x="4255460" y="564404"/>
                  </a:cubicBezTo>
                  <a:cubicBezTo>
                    <a:pt x="4255460" y="552300"/>
                    <a:pt x="4254189" y="539692"/>
                    <a:pt x="4252919" y="527588"/>
                  </a:cubicBezTo>
                  <a:cubicBezTo>
                    <a:pt x="4247839" y="508928"/>
                    <a:pt x="4236410" y="122609"/>
                    <a:pt x="4236410" y="103949"/>
                  </a:cubicBezTo>
                  <a:cubicBezTo>
                    <a:pt x="4233869" y="88314"/>
                    <a:pt x="4231330" y="72176"/>
                    <a:pt x="4228789" y="56541"/>
                  </a:cubicBezTo>
                  <a:cubicBezTo>
                    <a:pt x="4227519" y="44450"/>
                    <a:pt x="4226250" y="43180"/>
                    <a:pt x="4208167" y="41910"/>
                  </a:cubicBezTo>
                  <a:cubicBezTo>
                    <a:pt x="4198242" y="41910"/>
                    <a:pt x="4191626" y="41910"/>
                    <a:pt x="4181702" y="40640"/>
                  </a:cubicBezTo>
                  <a:cubicBezTo>
                    <a:pt x="4098996" y="36830"/>
                    <a:pt x="4012982" y="31750"/>
                    <a:pt x="3930276" y="30480"/>
                  </a:cubicBezTo>
                  <a:cubicBezTo>
                    <a:pt x="3728475" y="26670"/>
                    <a:pt x="3523364" y="25400"/>
                    <a:pt x="3321563" y="22860"/>
                  </a:cubicBezTo>
                  <a:lnTo>
                    <a:pt x="3083370" y="22860"/>
                  </a:lnTo>
                  <a:cubicBezTo>
                    <a:pt x="2977507" y="22860"/>
                    <a:pt x="2871644" y="22860"/>
                    <a:pt x="2769089" y="24130"/>
                  </a:cubicBezTo>
                  <a:cubicBezTo>
                    <a:pt x="2679767" y="25400"/>
                    <a:pt x="1174524" y="29210"/>
                    <a:pt x="1085202" y="29210"/>
                  </a:cubicBezTo>
                  <a:cubicBezTo>
                    <a:pt x="939640" y="29210"/>
                    <a:pt x="794078" y="26670"/>
                    <a:pt x="648516" y="33020"/>
                  </a:cubicBezTo>
                  <a:cubicBezTo>
                    <a:pt x="572427" y="36830"/>
                    <a:pt x="499646" y="36830"/>
                    <a:pt x="426865" y="38100"/>
                  </a:cubicBezTo>
                  <a:cubicBezTo>
                    <a:pt x="301152" y="41910"/>
                    <a:pt x="175440" y="45720"/>
                    <a:pt x="49727" y="50800"/>
                  </a:cubicBezTo>
                  <a:cubicBezTo>
                    <a:pt x="33235" y="50800"/>
                    <a:pt x="30695" y="52507"/>
                    <a:pt x="29425" y="58559"/>
                  </a:cubicBezTo>
                  <a:cubicBezTo>
                    <a:pt x="28155" y="67637"/>
                    <a:pt x="28155" y="76715"/>
                    <a:pt x="26885" y="85793"/>
                  </a:cubicBezTo>
                  <a:cubicBezTo>
                    <a:pt x="25615" y="100923"/>
                    <a:pt x="23075" y="115548"/>
                    <a:pt x="21805" y="130678"/>
                  </a:cubicBezTo>
                  <a:cubicBezTo>
                    <a:pt x="16725" y="146817"/>
                    <a:pt x="23075" y="541205"/>
                    <a:pt x="25615" y="557343"/>
                  </a:cubicBezTo>
                  <a:cubicBezTo>
                    <a:pt x="25615" y="574491"/>
                    <a:pt x="25615" y="592142"/>
                    <a:pt x="26885" y="609290"/>
                  </a:cubicBezTo>
                  <a:cubicBezTo>
                    <a:pt x="26885" y="621898"/>
                    <a:pt x="29425" y="634506"/>
                    <a:pt x="29425" y="647115"/>
                  </a:cubicBezTo>
                  <a:cubicBezTo>
                    <a:pt x="29425" y="660732"/>
                    <a:pt x="29425" y="674349"/>
                    <a:pt x="28155" y="689081"/>
                  </a:cubicBezTo>
                  <a:lnTo>
                    <a:pt x="28155" y="699241"/>
                  </a:lnTo>
                  <a:cubicBezTo>
                    <a:pt x="28155" y="709401"/>
                    <a:pt x="31965" y="713211"/>
                    <a:pt x="40855" y="713211"/>
                  </a:cubicBezTo>
                  <a:cubicBezTo>
                    <a:pt x="79501" y="713211"/>
                    <a:pt x="125816" y="714481"/>
                    <a:pt x="168823" y="714481"/>
                  </a:cubicBezTo>
                  <a:cubicBezTo>
                    <a:pt x="231679" y="714481"/>
                    <a:pt x="297844" y="711941"/>
                    <a:pt x="360700" y="714481"/>
                  </a:cubicBezTo>
                  <a:cubicBezTo>
                    <a:pt x="463255" y="718291"/>
                    <a:pt x="565810" y="720831"/>
                    <a:pt x="668365" y="719561"/>
                  </a:cubicBezTo>
                  <a:cubicBezTo>
                    <a:pt x="734530" y="718291"/>
                    <a:pt x="797386" y="720831"/>
                    <a:pt x="863551" y="720831"/>
                  </a:cubicBezTo>
                  <a:cubicBezTo>
                    <a:pt x="959489" y="720831"/>
                    <a:pt x="1055428" y="719561"/>
                    <a:pt x="1151366" y="720831"/>
                  </a:cubicBezTo>
                  <a:cubicBezTo>
                    <a:pt x="1293620" y="722101"/>
                    <a:pt x="2855103" y="711941"/>
                    <a:pt x="3000665" y="714481"/>
                  </a:cubicBezTo>
                  <a:cubicBezTo>
                    <a:pt x="3063521" y="715751"/>
                    <a:pt x="3126377" y="717021"/>
                    <a:pt x="3185925" y="717021"/>
                  </a:cubicBezTo>
                  <a:cubicBezTo>
                    <a:pt x="3295097" y="719561"/>
                    <a:pt x="3400960" y="715751"/>
                    <a:pt x="3510132" y="719561"/>
                  </a:cubicBezTo>
                  <a:cubicBezTo>
                    <a:pt x="3599454" y="722101"/>
                    <a:pt x="3688776" y="722101"/>
                    <a:pt x="3778098" y="724641"/>
                  </a:cubicBezTo>
                  <a:cubicBezTo>
                    <a:pt x="3910427" y="728451"/>
                    <a:pt x="4042756" y="730991"/>
                    <a:pt x="4175085" y="732261"/>
                  </a:cubicBezTo>
                  <a:cubicBezTo>
                    <a:pt x="4216089" y="732261"/>
                    <a:pt x="4233869" y="730991"/>
                    <a:pt x="4254189" y="730991"/>
                  </a:cubicBezTo>
                  <a:close/>
                </a:path>
              </a:pathLst>
            </a:custGeom>
            <a:solidFill>
              <a:srgbClr val="282938"/>
            </a:solidFill>
          </p:spPr>
        </p:sp>
      </p:grpSp>
      <p:sp>
        <p:nvSpPr>
          <p:cNvPr name="TextBox 32" id="32"/>
          <p:cNvSpPr txBox="true"/>
          <p:nvPr/>
        </p:nvSpPr>
        <p:spPr>
          <a:xfrm rot="0">
            <a:off x="2780961" y="8059054"/>
            <a:ext cx="5948823" cy="669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560"/>
              </a:lnSpc>
              <a:spcBef>
                <a:spcPct val="0"/>
              </a:spcBef>
            </a:pPr>
            <a:r>
              <a:rPr lang="en-US" sz="4145" spc="95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 O CANVI-KOMPANIJA, VREDNOST...</a:t>
            </a:r>
          </a:p>
        </p:txBody>
      </p:sp>
      <p:sp>
        <p:nvSpPr>
          <p:cNvPr name="Freeform 33" id="33"/>
          <p:cNvSpPr/>
          <p:nvPr/>
        </p:nvSpPr>
        <p:spPr>
          <a:xfrm flipH="false" flipV="false" rot="-6678795">
            <a:off x="-2419343" y="8313536"/>
            <a:ext cx="10516904" cy="6424872"/>
          </a:xfrm>
          <a:custGeom>
            <a:avLst/>
            <a:gdLst/>
            <a:ahLst/>
            <a:cxnLst/>
            <a:rect r="r" b="b" t="t" l="l"/>
            <a:pathLst>
              <a:path h="6424872" w="10516904">
                <a:moveTo>
                  <a:pt x="0" y="0"/>
                </a:moveTo>
                <a:lnTo>
                  <a:pt x="10516904" y="0"/>
                </a:lnTo>
                <a:lnTo>
                  <a:pt x="10516904" y="6424872"/>
                </a:lnTo>
                <a:lnTo>
                  <a:pt x="0" y="64248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-6678795">
            <a:off x="10762512" y="-3212436"/>
            <a:ext cx="10516904" cy="6424872"/>
          </a:xfrm>
          <a:custGeom>
            <a:avLst/>
            <a:gdLst/>
            <a:ahLst/>
            <a:cxnLst/>
            <a:rect r="r" b="b" t="t" l="l"/>
            <a:pathLst>
              <a:path h="6424872" w="10516904">
                <a:moveTo>
                  <a:pt x="0" y="0"/>
                </a:moveTo>
                <a:lnTo>
                  <a:pt x="10516904" y="0"/>
                </a:lnTo>
                <a:lnTo>
                  <a:pt x="10516904" y="6424872"/>
                </a:lnTo>
                <a:lnTo>
                  <a:pt x="0" y="64248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5" id="35"/>
          <p:cNvGrpSpPr/>
          <p:nvPr/>
        </p:nvGrpSpPr>
        <p:grpSpPr>
          <a:xfrm rot="0">
            <a:off x="9954871" y="6481944"/>
            <a:ext cx="5490832" cy="988669"/>
            <a:chOff x="0" y="0"/>
            <a:chExt cx="4313665" cy="776711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40046" y="45156"/>
              <a:ext cx="4273619" cy="730849"/>
            </a:xfrm>
            <a:custGeom>
              <a:avLst/>
              <a:gdLst/>
              <a:ahLst/>
              <a:cxnLst/>
              <a:rect r="r" b="b" t="t" l="l"/>
              <a:pathLst>
                <a:path h="730849" w="4273619">
                  <a:moveTo>
                    <a:pt x="594" y="701075"/>
                  </a:moveTo>
                  <a:cubicBezTo>
                    <a:pt x="-1946" y="709964"/>
                    <a:pt x="3134" y="716314"/>
                    <a:pt x="26007" y="717585"/>
                  </a:cubicBezTo>
                  <a:cubicBezTo>
                    <a:pt x="52473" y="718854"/>
                    <a:pt x="75631" y="718854"/>
                    <a:pt x="102096" y="718854"/>
                  </a:cubicBezTo>
                  <a:cubicBezTo>
                    <a:pt x="207960" y="720125"/>
                    <a:pt x="313823" y="720125"/>
                    <a:pt x="422994" y="721395"/>
                  </a:cubicBezTo>
                  <a:cubicBezTo>
                    <a:pt x="482542" y="722664"/>
                    <a:pt x="542090" y="723935"/>
                    <a:pt x="598330" y="725204"/>
                  </a:cubicBezTo>
                  <a:cubicBezTo>
                    <a:pt x="697577" y="726475"/>
                    <a:pt x="793516" y="726475"/>
                    <a:pt x="892762" y="727745"/>
                  </a:cubicBezTo>
                  <a:cubicBezTo>
                    <a:pt x="932461" y="727745"/>
                    <a:pt x="968852" y="727745"/>
                    <a:pt x="1008550" y="726475"/>
                  </a:cubicBezTo>
                  <a:cubicBezTo>
                    <a:pt x="1025091" y="726475"/>
                    <a:pt x="1044941" y="725204"/>
                    <a:pt x="1061482" y="725204"/>
                  </a:cubicBezTo>
                  <a:cubicBezTo>
                    <a:pt x="1127646" y="726475"/>
                    <a:pt x="2450937" y="717585"/>
                    <a:pt x="2517101" y="718854"/>
                  </a:cubicBezTo>
                  <a:cubicBezTo>
                    <a:pt x="2609732" y="720125"/>
                    <a:pt x="2864465" y="720125"/>
                    <a:pt x="2957095" y="720125"/>
                  </a:cubicBezTo>
                  <a:cubicBezTo>
                    <a:pt x="2993486" y="720125"/>
                    <a:pt x="3026568" y="718854"/>
                    <a:pt x="3062959" y="718854"/>
                  </a:cubicBezTo>
                  <a:lnTo>
                    <a:pt x="3241603" y="722664"/>
                  </a:lnTo>
                  <a:cubicBezTo>
                    <a:pt x="3370624" y="725204"/>
                    <a:pt x="3496336" y="722664"/>
                    <a:pt x="3625357" y="726475"/>
                  </a:cubicBezTo>
                  <a:cubicBezTo>
                    <a:pt x="3840392" y="731554"/>
                    <a:pt x="4058735" y="725204"/>
                    <a:pt x="4210119" y="730285"/>
                  </a:cubicBezTo>
                  <a:cubicBezTo>
                    <a:pt x="4230439" y="731554"/>
                    <a:pt x="4250758" y="730285"/>
                    <a:pt x="4273619" y="730285"/>
                  </a:cubicBezTo>
                  <a:lnTo>
                    <a:pt x="4273619" y="670595"/>
                  </a:lnTo>
                  <a:cubicBezTo>
                    <a:pt x="4272349" y="627680"/>
                    <a:pt x="4271078" y="603472"/>
                    <a:pt x="4271078" y="577751"/>
                  </a:cubicBezTo>
                  <a:cubicBezTo>
                    <a:pt x="4271078" y="547995"/>
                    <a:pt x="4274889" y="517735"/>
                    <a:pt x="4268539" y="487979"/>
                  </a:cubicBezTo>
                  <a:cubicBezTo>
                    <a:pt x="4260919" y="468311"/>
                    <a:pt x="4249489" y="80479"/>
                    <a:pt x="4249489" y="60810"/>
                  </a:cubicBezTo>
                  <a:cubicBezTo>
                    <a:pt x="4246949" y="47193"/>
                    <a:pt x="4245678" y="33072"/>
                    <a:pt x="4243139" y="19455"/>
                  </a:cubicBezTo>
                  <a:cubicBezTo>
                    <a:pt x="4243139" y="15420"/>
                    <a:pt x="4241869" y="11385"/>
                    <a:pt x="4240599" y="5644"/>
                  </a:cubicBezTo>
                  <a:cubicBezTo>
                    <a:pt x="4230439" y="3104"/>
                    <a:pt x="4221549" y="1834"/>
                    <a:pt x="4211389" y="564"/>
                  </a:cubicBezTo>
                  <a:cubicBezTo>
                    <a:pt x="4203769" y="-706"/>
                    <a:pt x="4196149" y="564"/>
                    <a:pt x="4189799" y="564"/>
                  </a:cubicBezTo>
                  <a:lnTo>
                    <a:pt x="9466" y="5644"/>
                  </a:lnTo>
                  <a:lnTo>
                    <a:pt x="594" y="701075"/>
                  </a:lnTo>
                  <a:close/>
                </a:path>
              </a:pathLst>
            </a:custGeom>
            <a:solidFill>
              <a:srgbClr val="FFE492"/>
            </a:solidFill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11430" y="16510"/>
              <a:ext cx="4252705" cy="722101"/>
            </a:xfrm>
            <a:custGeom>
              <a:avLst/>
              <a:gdLst/>
              <a:ahLst/>
              <a:cxnLst/>
              <a:rect r="r" b="b" t="t" l="l"/>
              <a:pathLst>
                <a:path h="722101" w="4252705">
                  <a:moveTo>
                    <a:pt x="4252705" y="722101"/>
                  </a:moveTo>
                  <a:lnTo>
                    <a:pt x="0" y="714481"/>
                  </a:lnTo>
                  <a:lnTo>
                    <a:pt x="0" y="258912"/>
                  </a:lnTo>
                  <a:lnTo>
                    <a:pt x="7620" y="20320"/>
                  </a:lnTo>
                  <a:lnTo>
                    <a:pt x="2132189" y="0"/>
                  </a:lnTo>
                  <a:lnTo>
                    <a:pt x="4231115" y="8890"/>
                  </a:lnTo>
                  <a:close/>
                </a:path>
              </a:pathLst>
            </a:custGeom>
            <a:solidFill>
              <a:srgbClr val="FFE492"/>
            </a:solidFill>
          </p:spPr>
        </p:sp>
        <p:sp>
          <p:nvSpPr>
            <p:cNvPr name="Freeform 38" id="38"/>
            <p:cNvSpPr/>
            <p:nvPr/>
          </p:nvSpPr>
          <p:spPr>
            <a:xfrm flipH="false" flipV="false" rot="0">
              <a:off x="-215" y="0"/>
              <a:ext cx="4277049" cy="748065"/>
            </a:xfrm>
            <a:custGeom>
              <a:avLst/>
              <a:gdLst/>
              <a:ahLst/>
              <a:cxnLst/>
              <a:rect r="r" b="b" t="t" l="l"/>
              <a:pathLst>
                <a:path h="748065" w="4277049">
                  <a:moveTo>
                    <a:pt x="4244030" y="21590"/>
                  </a:moveTo>
                  <a:cubicBezTo>
                    <a:pt x="4245300" y="34290"/>
                    <a:pt x="4245300" y="44450"/>
                    <a:pt x="4246569" y="53011"/>
                  </a:cubicBezTo>
                  <a:cubicBezTo>
                    <a:pt x="4249110" y="66628"/>
                    <a:pt x="4250380" y="80749"/>
                    <a:pt x="4252919" y="94366"/>
                  </a:cubicBezTo>
                  <a:cubicBezTo>
                    <a:pt x="4252919" y="114035"/>
                    <a:pt x="4265619" y="501867"/>
                    <a:pt x="4271969" y="521536"/>
                  </a:cubicBezTo>
                  <a:cubicBezTo>
                    <a:pt x="4278319" y="551291"/>
                    <a:pt x="4274510" y="581551"/>
                    <a:pt x="4274510" y="611307"/>
                  </a:cubicBezTo>
                  <a:cubicBezTo>
                    <a:pt x="4274510" y="637532"/>
                    <a:pt x="4275780" y="661740"/>
                    <a:pt x="4277050" y="687810"/>
                  </a:cubicBezTo>
                  <a:lnTo>
                    <a:pt x="4277050" y="747501"/>
                  </a:lnTo>
                  <a:cubicBezTo>
                    <a:pt x="4254189" y="747501"/>
                    <a:pt x="4233869" y="748770"/>
                    <a:pt x="4213550" y="747501"/>
                  </a:cubicBezTo>
                  <a:cubicBezTo>
                    <a:pt x="4003057" y="742420"/>
                    <a:pt x="3784714" y="748770"/>
                    <a:pt x="3569680" y="743691"/>
                  </a:cubicBezTo>
                  <a:cubicBezTo>
                    <a:pt x="3440659" y="739881"/>
                    <a:pt x="3314946" y="742420"/>
                    <a:pt x="3185925" y="739881"/>
                  </a:cubicBezTo>
                  <a:lnTo>
                    <a:pt x="3007281" y="736070"/>
                  </a:lnTo>
                  <a:cubicBezTo>
                    <a:pt x="2970891" y="736070"/>
                    <a:pt x="2937809" y="737341"/>
                    <a:pt x="2901418" y="737341"/>
                  </a:cubicBezTo>
                  <a:cubicBezTo>
                    <a:pt x="2808788" y="736070"/>
                    <a:pt x="2554054" y="737341"/>
                    <a:pt x="2461424" y="736070"/>
                  </a:cubicBezTo>
                  <a:cubicBezTo>
                    <a:pt x="2395259" y="734801"/>
                    <a:pt x="1071969" y="743691"/>
                    <a:pt x="1005804" y="742420"/>
                  </a:cubicBezTo>
                  <a:cubicBezTo>
                    <a:pt x="989263" y="742420"/>
                    <a:pt x="969414" y="743691"/>
                    <a:pt x="952873" y="743691"/>
                  </a:cubicBezTo>
                  <a:cubicBezTo>
                    <a:pt x="913174" y="743691"/>
                    <a:pt x="876783" y="744960"/>
                    <a:pt x="837085" y="744960"/>
                  </a:cubicBezTo>
                  <a:cubicBezTo>
                    <a:pt x="737838" y="744960"/>
                    <a:pt x="641899" y="743691"/>
                    <a:pt x="542653" y="742420"/>
                  </a:cubicBezTo>
                  <a:cubicBezTo>
                    <a:pt x="483105" y="741151"/>
                    <a:pt x="423557" y="739881"/>
                    <a:pt x="367317" y="738610"/>
                  </a:cubicBezTo>
                  <a:cubicBezTo>
                    <a:pt x="261453" y="737341"/>
                    <a:pt x="155590" y="736070"/>
                    <a:pt x="46419" y="736070"/>
                  </a:cubicBezTo>
                  <a:cubicBezTo>
                    <a:pt x="34505" y="736070"/>
                    <a:pt x="25615" y="736070"/>
                    <a:pt x="15455" y="734801"/>
                  </a:cubicBezTo>
                  <a:cubicBezTo>
                    <a:pt x="6565" y="733531"/>
                    <a:pt x="1485" y="727181"/>
                    <a:pt x="4025" y="718291"/>
                  </a:cubicBezTo>
                  <a:cubicBezTo>
                    <a:pt x="12915" y="686957"/>
                    <a:pt x="9105" y="674349"/>
                    <a:pt x="7835" y="661236"/>
                  </a:cubicBezTo>
                  <a:cubicBezTo>
                    <a:pt x="6565" y="634506"/>
                    <a:pt x="2755" y="608281"/>
                    <a:pt x="4025" y="581551"/>
                  </a:cubicBezTo>
                  <a:cubicBezTo>
                    <a:pt x="1485" y="548265"/>
                    <a:pt x="-3595" y="136226"/>
                    <a:pt x="4025" y="102436"/>
                  </a:cubicBezTo>
                  <a:cubicBezTo>
                    <a:pt x="5295" y="95879"/>
                    <a:pt x="4025" y="88819"/>
                    <a:pt x="5295" y="82262"/>
                  </a:cubicBezTo>
                  <a:cubicBezTo>
                    <a:pt x="6565" y="71671"/>
                    <a:pt x="9105" y="60072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72885" y="30480"/>
                    <a:pt x="125816" y="29210"/>
                  </a:cubicBezTo>
                  <a:cubicBezTo>
                    <a:pt x="215138" y="25400"/>
                    <a:pt x="304460" y="22860"/>
                    <a:pt x="397091" y="20320"/>
                  </a:cubicBezTo>
                  <a:cubicBezTo>
                    <a:pt x="459947" y="17780"/>
                    <a:pt x="522803" y="16510"/>
                    <a:pt x="582351" y="13970"/>
                  </a:cubicBezTo>
                  <a:cubicBezTo>
                    <a:pt x="641899" y="11430"/>
                    <a:pt x="704756" y="8890"/>
                    <a:pt x="764304" y="8890"/>
                  </a:cubicBezTo>
                  <a:cubicBezTo>
                    <a:pt x="830468" y="7620"/>
                    <a:pt x="896633" y="10160"/>
                    <a:pt x="962797" y="8890"/>
                  </a:cubicBezTo>
                  <a:cubicBezTo>
                    <a:pt x="1045503" y="8890"/>
                    <a:pt x="2544129" y="6350"/>
                    <a:pt x="2626835" y="5080"/>
                  </a:cubicBezTo>
                  <a:cubicBezTo>
                    <a:pt x="2706233" y="3810"/>
                    <a:pt x="2785630" y="2540"/>
                    <a:pt x="2868336" y="2540"/>
                  </a:cubicBezTo>
                  <a:cubicBezTo>
                    <a:pt x="3003973" y="1270"/>
                    <a:pt x="3136302" y="0"/>
                    <a:pt x="3271939" y="0"/>
                  </a:cubicBezTo>
                  <a:cubicBezTo>
                    <a:pt x="3328179" y="0"/>
                    <a:pt x="3387727" y="2540"/>
                    <a:pt x="3443967" y="2540"/>
                  </a:cubicBezTo>
                  <a:cubicBezTo>
                    <a:pt x="3599454" y="3810"/>
                    <a:pt x="3758248" y="5080"/>
                    <a:pt x="3913735" y="7620"/>
                  </a:cubicBezTo>
                  <a:cubicBezTo>
                    <a:pt x="3996441" y="8890"/>
                    <a:pt x="4079147" y="12700"/>
                    <a:pt x="4161852" y="16510"/>
                  </a:cubicBezTo>
                  <a:lnTo>
                    <a:pt x="4213550" y="16510"/>
                  </a:lnTo>
                  <a:cubicBezTo>
                    <a:pt x="4224980" y="17780"/>
                    <a:pt x="4233869" y="20320"/>
                    <a:pt x="4244030" y="21590"/>
                  </a:cubicBezTo>
                  <a:close/>
                  <a:moveTo>
                    <a:pt x="4254189" y="730991"/>
                  </a:moveTo>
                  <a:cubicBezTo>
                    <a:pt x="4255460" y="714481"/>
                    <a:pt x="4256730" y="701781"/>
                    <a:pt x="4256730" y="689081"/>
                  </a:cubicBezTo>
                  <a:cubicBezTo>
                    <a:pt x="4255460" y="659219"/>
                    <a:pt x="4254189" y="632489"/>
                    <a:pt x="4254189" y="603742"/>
                  </a:cubicBezTo>
                  <a:cubicBezTo>
                    <a:pt x="4254189" y="590629"/>
                    <a:pt x="4256730" y="577517"/>
                    <a:pt x="4255460" y="564404"/>
                  </a:cubicBezTo>
                  <a:cubicBezTo>
                    <a:pt x="4255460" y="552300"/>
                    <a:pt x="4254189" y="539692"/>
                    <a:pt x="4252919" y="527588"/>
                  </a:cubicBezTo>
                  <a:cubicBezTo>
                    <a:pt x="4247839" y="508928"/>
                    <a:pt x="4236410" y="122609"/>
                    <a:pt x="4236410" y="103949"/>
                  </a:cubicBezTo>
                  <a:cubicBezTo>
                    <a:pt x="4233869" y="88314"/>
                    <a:pt x="4231330" y="72176"/>
                    <a:pt x="4228789" y="56541"/>
                  </a:cubicBezTo>
                  <a:cubicBezTo>
                    <a:pt x="4227519" y="44450"/>
                    <a:pt x="4226250" y="43180"/>
                    <a:pt x="4208167" y="41910"/>
                  </a:cubicBezTo>
                  <a:cubicBezTo>
                    <a:pt x="4198242" y="41910"/>
                    <a:pt x="4191626" y="41910"/>
                    <a:pt x="4181702" y="40640"/>
                  </a:cubicBezTo>
                  <a:cubicBezTo>
                    <a:pt x="4098996" y="36830"/>
                    <a:pt x="4012982" y="31750"/>
                    <a:pt x="3930276" y="30480"/>
                  </a:cubicBezTo>
                  <a:cubicBezTo>
                    <a:pt x="3728475" y="26670"/>
                    <a:pt x="3523364" y="25400"/>
                    <a:pt x="3321563" y="22860"/>
                  </a:cubicBezTo>
                  <a:lnTo>
                    <a:pt x="3083370" y="22860"/>
                  </a:lnTo>
                  <a:cubicBezTo>
                    <a:pt x="2977507" y="22860"/>
                    <a:pt x="2871644" y="22860"/>
                    <a:pt x="2769089" y="24130"/>
                  </a:cubicBezTo>
                  <a:cubicBezTo>
                    <a:pt x="2679767" y="25400"/>
                    <a:pt x="1174524" y="29210"/>
                    <a:pt x="1085202" y="29210"/>
                  </a:cubicBezTo>
                  <a:cubicBezTo>
                    <a:pt x="939640" y="29210"/>
                    <a:pt x="794078" y="26670"/>
                    <a:pt x="648516" y="33020"/>
                  </a:cubicBezTo>
                  <a:cubicBezTo>
                    <a:pt x="572427" y="36830"/>
                    <a:pt x="499646" y="36830"/>
                    <a:pt x="426865" y="38100"/>
                  </a:cubicBezTo>
                  <a:cubicBezTo>
                    <a:pt x="301152" y="41910"/>
                    <a:pt x="175440" y="45720"/>
                    <a:pt x="49727" y="50800"/>
                  </a:cubicBezTo>
                  <a:cubicBezTo>
                    <a:pt x="33235" y="50800"/>
                    <a:pt x="30695" y="52507"/>
                    <a:pt x="29425" y="58559"/>
                  </a:cubicBezTo>
                  <a:cubicBezTo>
                    <a:pt x="28155" y="67637"/>
                    <a:pt x="28155" y="76715"/>
                    <a:pt x="26885" y="85793"/>
                  </a:cubicBezTo>
                  <a:cubicBezTo>
                    <a:pt x="25615" y="100923"/>
                    <a:pt x="23075" y="115548"/>
                    <a:pt x="21805" y="130678"/>
                  </a:cubicBezTo>
                  <a:cubicBezTo>
                    <a:pt x="16725" y="146817"/>
                    <a:pt x="23075" y="541205"/>
                    <a:pt x="25615" y="557343"/>
                  </a:cubicBezTo>
                  <a:cubicBezTo>
                    <a:pt x="25615" y="574491"/>
                    <a:pt x="25615" y="592142"/>
                    <a:pt x="26885" y="609290"/>
                  </a:cubicBezTo>
                  <a:cubicBezTo>
                    <a:pt x="26885" y="621898"/>
                    <a:pt x="29425" y="634506"/>
                    <a:pt x="29425" y="647115"/>
                  </a:cubicBezTo>
                  <a:cubicBezTo>
                    <a:pt x="29425" y="660732"/>
                    <a:pt x="29425" y="674349"/>
                    <a:pt x="28155" y="689081"/>
                  </a:cubicBezTo>
                  <a:lnTo>
                    <a:pt x="28155" y="699241"/>
                  </a:lnTo>
                  <a:cubicBezTo>
                    <a:pt x="28155" y="709401"/>
                    <a:pt x="31965" y="713211"/>
                    <a:pt x="40855" y="713211"/>
                  </a:cubicBezTo>
                  <a:cubicBezTo>
                    <a:pt x="79501" y="713211"/>
                    <a:pt x="125816" y="714481"/>
                    <a:pt x="168823" y="714481"/>
                  </a:cubicBezTo>
                  <a:cubicBezTo>
                    <a:pt x="231679" y="714481"/>
                    <a:pt x="297844" y="711941"/>
                    <a:pt x="360700" y="714481"/>
                  </a:cubicBezTo>
                  <a:cubicBezTo>
                    <a:pt x="463255" y="718291"/>
                    <a:pt x="565810" y="720831"/>
                    <a:pt x="668365" y="719561"/>
                  </a:cubicBezTo>
                  <a:cubicBezTo>
                    <a:pt x="734530" y="718291"/>
                    <a:pt x="797386" y="720831"/>
                    <a:pt x="863551" y="720831"/>
                  </a:cubicBezTo>
                  <a:cubicBezTo>
                    <a:pt x="959489" y="720831"/>
                    <a:pt x="1055428" y="719561"/>
                    <a:pt x="1151366" y="720831"/>
                  </a:cubicBezTo>
                  <a:cubicBezTo>
                    <a:pt x="1293620" y="722101"/>
                    <a:pt x="2855103" y="711941"/>
                    <a:pt x="3000665" y="714481"/>
                  </a:cubicBezTo>
                  <a:cubicBezTo>
                    <a:pt x="3063521" y="715751"/>
                    <a:pt x="3126377" y="717021"/>
                    <a:pt x="3185925" y="717021"/>
                  </a:cubicBezTo>
                  <a:cubicBezTo>
                    <a:pt x="3295097" y="719561"/>
                    <a:pt x="3400960" y="715751"/>
                    <a:pt x="3510132" y="719561"/>
                  </a:cubicBezTo>
                  <a:cubicBezTo>
                    <a:pt x="3599454" y="722101"/>
                    <a:pt x="3688776" y="722101"/>
                    <a:pt x="3778098" y="724641"/>
                  </a:cubicBezTo>
                  <a:cubicBezTo>
                    <a:pt x="3910427" y="728451"/>
                    <a:pt x="4042756" y="730991"/>
                    <a:pt x="4175085" y="732261"/>
                  </a:cubicBezTo>
                  <a:cubicBezTo>
                    <a:pt x="4216089" y="732261"/>
                    <a:pt x="4233869" y="730991"/>
                    <a:pt x="4254189" y="730991"/>
                  </a:cubicBezTo>
                  <a:close/>
                </a:path>
              </a:pathLst>
            </a:custGeom>
            <a:solidFill>
              <a:srgbClr val="282938"/>
            </a:solidFill>
          </p:spPr>
        </p:sp>
      </p:grpSp>
      <p:sp>
        <p:nvSpPr>
          <p:cNvPr name="Freeform 39" id="39"/>
          <p:cNvSpPr/>
          <p:nvPr/>
        </p:nvSpPr>
        <p:spPr>
          <a:xfrm flipH="false" flipV="false" rot="-182594">
            <a:off x="12404063" y="5974224"/>
            <a:ext cx="11473483" cy="7009255"/>
          </a:xfrm>
          <a:custGeom>
            <a:avLst/>
            <a:gdLst/>
            <a:ahLst/>
            <a:cxnLst/>
            <a:rect r="r" b="b" t="t" l="l"/>
            <a:pathLst>
              <a:path h="7009255" w="11473483">
                <a:moveTo>
                  <a:pt x="0" y="0"/>
                </a:moveTo>
                <a:lnTo>
                  <a:pt x="11473482" y="0"/>
                </a:lnTo>
                <a:lnTo>
                  <a:pt x="11473482" y="7009255"/>
                </a:lnTo>
                <a:lnTo>
                  <a:pt x="0" y="70092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-1221192">
            <a:off x="14381909" y="235945"/>
            <a:ext cx="3166808" cy="2936495"/>
          </a:xfrm>
          <a:custGeom>
            <a:avLst/>
            <a:gdLst/>
            <a:ahLst/>
            <a:cxnLst/>
            <a:rect r="r" b="b" t="t" l="l"/>
            <a:pathLst>
              <a:path h="2936495" w="3166808">
                <a:moveTo>
                  <a:pt x="0" y="0"/>
                </a:moveTo>
                <a:lnTo>
                  <a:pt x="3166808" y="0"/>
                </a:lnTo>
                <a:lnTo>
                  <a:pt x="3166808" y="2936494"/>
                </a:lnTo>
                <a:lnTo>
                  <a:pt x="0" y="293649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2611591">
            <a:off x="-1080536" y="7905625"/>
            <a:ext cx="3353777" cy="3146453"/>
          </a:xfrm>
          <a:custGeom>
            <a:avLst/>
            <a:gdLst/>
            <a:ahLst/>
            <a:cxnLst/>
            <a:rect r="r" b="b" t="t" l="l"/>
            <a:pathLst>
              <a:path h="3146453" w="3353777">
                <a:moveTo>
                  <a:pt x="0" y="0"/>
                </a:moveTo>
                <a:lnTo>
                  <a:pt x="3353778" y="0"/>
                </a:lnTo>
                <a:lnTo>
                  <a:pt x="3353778" y="3146453"/>
                </a:lnTo>
                <a:lnTo>
                  <a:pt x="0" y="3146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2272317">
            <a:off x="91160" y="4006363"/>
            <a:ext cx="2465457" cy="1766164"/>
          </a:xfrm>
          <a:custGeom>
            <a:avLst/>
            <a:gdLst/>
            <a:ahLst/>
            <a:cxnLst/>
            <a:rect r="r" b="b" t="t" l="l"/>
            <a:pathLst>
              <a:path h="1766164" w="2465457">
                <a:moveTo>
                  <a:pt x="0" y="0"/>
                </a:moveTo>
                <a:lnTo>
                  <a:pt x="2465458" y="0"/>
                </a:lnTo>
                <a:lnTo>
                  <a:pt x="2465458" y="1766164"/>
                </a:lnTo>
                <a:lnTo>
                  <a:pt x="0" y="176616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true" flipV="true" rot="2523250">
            <a:off x="15590318" y="3918953"/>
            <a:ext cx="2709497" cy="1940985"/>
          </a:xfrm>
          <a:custGeom>
            <a:avLst/>
            <a:gdLst/>
            <a:ahLst/>
            <a:cxnLst/>
            <a:rect r="r" b="b" t="t" l="l"/>
            <a:pathLst>
              <a:path h="1940985" w="2709497">
                <a:moveTo>
                  <a:pt x="2709496" y="1940985"/>
                </a:moveTo>
                <a:lnTo>
                  <a:pt x="0" y="1940985"/>
                </a:lnTo>
                <a:lnTo>
                  <a:pt x="0" y="0"/>
                </a:lnTo>
                <a:lnTo>
                  <a:pt x="2709496" y="0"/>
                </a:lnTo>
                <a:lnTo>
                  <a:pt x="2709496" y="1940985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-524477">
            <a:off x="15505885" y="8001040"/>
            <a:ext cx="3614381" cy="2392063"/>
          </a:xfrm>
          <a:custGeom>
            <a:avLst/>
            <a:gdLst/>
            <a:ahLst/>
            <a:cxnLst/>
            <a:rect r="r" b="b" t="t" l="l"/>
            <a:pathLst>
              <a:path h="2392063" w="3614381">
                <a:moveTo>
                  <a:pt x="0" y="0"/>
                </a:moveTo>
                <a:lnTo>
                  <a:pt x="3614381" y="0"/>
                </a:lnTo>
                <a:lnTo>
                  <a:pt x="3614381" y="2392063"/>
                </a:lnTo>
                <a:lnTo>
                  <a:pt x="0" y="239206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5" id="45"/>
          <p:cNvSpPr/>
          <p:nvPr/>
        </p:nvSpPr>
        <p:spPr>
          <a:xfrm flipH="true" flipV="false" rot="8242392">
            <a:off x="-224617" y="-464052"/>
            <a:ext cx="2902503" cy="3485539"/>
          </a:xfrm>
          <a:custGeom>
            <a:avLst/>
            <a:gdLst/>
            <a:ahLst/>
            <a:cxnLst/>
            <a:rect r="r" b="b" t="t" l="l"/>
            <a:pathLst>
              <a:path h="3485539" w="2902503">
                <a:moveTo>
                  <a:pt x="2902503" y="0"/>
                </a:moveTo>
                <a:lnTo>
                  <a:pt x="0" y="0"/>
                </a:lnTo>
                <a:lnTo>
                  <a:pt x="0" y="3485538"/>
                </a:lnTo>
                <a:lnTo>
                  <a:pt x="2902503" y="3485538"/>
                </a:lnTo>
                <a:lnTo>
                  <a:pt x="2902503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6" id="46"/>
          <p:cNvSpPr txBox="true"/>
          <p:nvPr/>
        </p:nvSpPr>
        <p:spPr>
          <a:xfrm rot="0">
            <a:off x="4123129" y="1108086"/>
            <a:ext cx="8656057" cy="196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3200"/>
              </a:lnSpc>
              <a:spcBef>
                <a:spcPct val="0"/>
              </a:spcBef>
            </a:pPr>
            <a:r>
              <a:rPr lang="en-US" sz="12000" spc="276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TEME RADIONICE: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3080573" y="5182187"/>
            <a:ext cx="5458316" cy="669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560"/>
              </a:lnSpc>
              <a:spcBef>
                <a:spcPct val="0"/>
              </a:spcBef>
            </a:pPr>
            <a:r>
              <a:rPr lang="en-US" sz="4145" spc="95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SVETOVI EKRANA I ŠTAMPAČA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3383172" y="6663351"/>
            <a:ext cx="4744400" cy="669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560"/>
              </a:lnSpc>
              <a:spcBef>
                <a:spcPct val="0"/>
              </a:spcBef>
            </a:pPr>
            <a:r>
              <a:rPr lang="en-US" sz="4145" spc="95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FORMATI, PIKSELI I VEKTORI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3283036" y="3733366"/>
            <a:ext cx="4615191" cy="669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560"/>
              </a:lnSpc>
              <a:spcBef>
                <a:spcPct val="0"/>
              </a:spcBef>
            </a:pPr>
            <a:r>
              <a:rPr lang="en-US" sz="4145" spc="95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O GRAFIČKOM DIZAJNU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9954871" y="6622277"/>
            <a:ext cx="5334211" cy="669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560"/>
              </a:lnSpc>
              <a:spcBef>
                <a:spcPct val="0"/>
              </a:spcBef>
            </a:pPr>
            <a:r>
              <a:rPr lang="en-US" sz="4145" spc="95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NEKOLIKO PRIMERA IZ PRAKSE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0010901" y="8059054"/>
            <a:ext cx="5177589" cy="669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560"/>
              </a:lnSpc>
              <a:spcBef>
                <a:spcPct val="0"/>
              </a:spcBef>
            </a:pPr>
            <a:r>
              <a:rPr lang="en-US" sz="4145" spc="95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PITANJA I PRAKTIČAN RAD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10010901" y="3767199"/>
            <a:ext cx="5490832" cy="662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60"/>
              </a:lnSpc>
              <a:spcBef>
                <a:spcPct val="0"/>
              </a:spcBef>
            </a:pPr>
            <a:r>
              <a:rPr lang="en-US" sz="4145" spc="95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NALOG, KORIŠĆENJE, CENE...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10033770" y="5182187"/>
            <a:ext cx="5490832" cy="662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60"/>
              </a:lnSpc>
              <a:spcBef>
                <a:spcPct val="0"/>
              </a:spcBef>
            </a:pPr>
            <a:r>
              <a:rPr lang="en-US" sz="4145" spc="95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DELJENJE, IZLAZNI FORMATI...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650" r="0" b="-65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7037345">
            <a:off x="12988457" y="-2050725"/>
            <a:ext cx="10191985" cy="6226376"/>
          </a:xfrm>
          <a:custGeom>
            <a:avLst/>
            <a:gdLst/>
            <a:ahLst/>
            <a:cxnLst/>
            <a:rect r="r" b="b" t="t" l="l"/>
            <a:pathLst>
              <a:path h="6226376" w="10191985">
                <a:moveTo>
                  <a:pt x="0" y="0"/>
                </a:moveTo>
                <a:lnTo>
                  <a:pt x="10191985" y="0"/>
                </a:lnTo>
                <a:lnTo>
                  <a:pt x="10191985" y="6226377"/>
                </a:lnTo>
                <a:lnTo>
                  <a:pt x="0" y="62263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341720">
            <a:off x="-4492122" y="-2008178"/>
            <a:ext cx="8984244" cy="5488556"/>
          </a:xfrm>
          <a:custGeom>
            <a:avLst/>
            <a:gdLst/>
            <a:ahLst/>
            <a:cxnLst/>
            <a:rect r="r" b="b" t="t" l="l"/>
            <a:pathLst>
              <a:path h="5488556" w="8984244">
                <a:moveTo>
                  <a:pt x="0" y="0"/>
                </a:moveTo>
                <a:lnTo>
                  <a:pt x="8984244" y="0"/>
                </a:lnTo>
                <a:lnTo>
                  <a:pt x="8984244" y="5488556"/>
                </a:lnTo>
                <a:lnTo>
                  <a:pt x="0" y="5488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99010">
            <a:off x="3876499" y="-3229459"/>
            <a:ext cx="7554774" cy="4615280"/>
          </a:xfrm>
          <a:custGeom>
            <a:avLst/>
            <a:gdLst/>
            <a:ahLst/>
            <a:cxnLst/>
            <a:rect r="r" b="b" t="t" l="l"/>
            <a:pathLst>
              <a:path h="4615280" w="7554774">
                <a:moveTo>
                  <a:pt x="0" y="0"/>
                </a:moveTo>
                <a:lnTo>
                  <a:pt x="7554774" y="0"/>
                </a:lnTo>
                <a:lnTo>
                  <a:pt x="7554774" y="4615280"/>
                </a:lnTo>
                <a:lnTo>
                  <a:pt x="0" y="46152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3686128">
            <a:off x="7576466" y="-3037168"/>
            <a:ext cx="6925250" cy="4230698"/>
          </a:xfrm>
          <a:custGeom>
            <a:avLst/>
            <a:gdLst/>
            <a:ahLst/>
            <a:cxnLst/>
            <a:rect r="r" b="b" t="t" l="l"/>
            <a:pathLst>
              <a:path h="4230698" w="6925250">
                <a:moveTo>
                  <a:pt x="0" y="0"/>
                </a:moveTo>
                <a:lnTo>
                  <a:pt x="6925250" y="0"/>
                </a:lnTo>
                <a:lnTo>
                  <a:pt x="6925250" y="4230698"/>
                </a:lnTo>
                <a:lnTo>
                  <a:pt x="0" y="42306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519889">
            <a:off x="9473605" y="-1289710"/>
            <a:ext cx="3516626" cy="3132994"/>
          </a:xfrm>
          <a:custGeom>
            <a:avLst/>
            <a:gdLst/>
            <a:ahLst/>
            <a:cxnLst/>
            <a:rect r="r" b="b" t="t" l="l"/>
            <a:pathLst>
              <a:path h="3132994" w="3516626">
                <a:moveTo>
                  <a:pt x="3516626" y="0"/>
                </a:moveTo>
                <a:lnTo>
                  <a:pt x="0" y="0"/>
                </a:lnTo>
                <a:lnTo>
                  <a:pt x="0" y="3132994"/>
                </a:lnTo>
                <a:lnTo>
                  <a:pt x="3516626" y="3132994"/>
                </a:lnTo>
                <a:lnTo>
                  <a:pt x="3516626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221192">
            <a:off x="14381909" y="235945"/>
            <a:ext cx="3166808" cy="2936495"/>
          </a:xfrm>
          <a:custGeom>
            <a:avLst/>
            <a:gdLst/>
            <a:ahLst/>
            <a:cxnLst/>
            <a:rect r="r" b="b" t="t" l="l"/>
            <a:pathLst>
              <a:path h="2936495" w="3166808">
                <a:moveTo>
                  <a:pt x="0" y="0"/>
                </a:moveTo>
                <a:lnTo>
                  <a:pt x="3166808" y="0"/>
                </a:lnTo>
                <a:lnTo>
                  <a:pt x="3166808" y="2936494"/>
                </a:lnTo>
                <a:lnTo>
                  <a:pt x="0" y="293649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8885813">
            <a:off x="5257207" y="-854911"/>
            <a:ext cx="2028107" cy="2889790"/>
          </a:xfrm>
          <a:custGeom>
            <a:avLst/>
            <a:gdLst/>
            <a:ahLst/>
            <a:cxnLst/>
            <a:rect r="r" b="b" t="t" l="l"/>
            <a:pathLst>
              <a:path h="2889790" w="2028107">
                <a:moveTo>
                  <a:pt x="0" y="0"/>
                </a:moveTo>
                <a:lnTo>
                  <a:pt x="2028107" y="0"/>
                </a:lnTo>
                <a:lnTo>
                  <a:pt x="2028107" y="2889790"/>
                </a:lnTo>
                <a:lnTo>
                  <a:pt x="0" y="288979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2272317">
            <a:off x="2969876" y="498420"/>
            <a:ext cx="2268209" cy="1624863"/>
          </a:xfrm>
          <a:custGeom>
            <a:avLst/>
            <a:gdLst/>
            <a:ahLst/>
            <a:cxnLst/>
            <a:rect r="r" b="b" t="t" l="l"/>
            <a:pathLst>
              <a:path h="1624863" w="2268209">
                <a:moveTo>
                  <a:pt x="0" y="0"/>
                </a:moveTo>
                <a:lnTo>
                  <a:pt x="2268209" y="0"/>
                </a:lnTo>
                <a:lnTo>
                  <a:pt x="2268209" y="1624863"/>
                </a:lnTo>
                <a:lnTo>
                  <a:pt x="0" y="162486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1803111">
            <a:off x="13792013" y="2230903"/>
            <a:ext cx="2025886" cy="957692"/>
          </a:xfrm>
          <a:custGeom>
            <a:avLst/>
            <a:gdLst/>
            <a:ahLst/>
            <a:cxnLst/>
            <a:rect r="r" b="b" t="t" l="l"/>
            <a:pathLst>
              <a:path h="957692" w="2025886">
                <a:moveTo>
                  <a:pt x="0" y="0"/>
                </a:moveTo>
                <a:lnTo>
                  <a:pt x="2025886" y="0"/>
                </a:lnTo>
                <a:lnTo>
                  <a:pt x="2025886" y="957691"/>
                </a:lnTo>
                <a:lnTo>
                  <a:pt x="0" y="95769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8242392">
            <a:off x="-373455" y="-572299"/>
            <a:ext cx="2902503" cy="3485539"/>
          </a:xfrm>
          <a:custGeom>
            <a:avLst/>
            <a:gdLst/>
            <a:ahLst/>
            <a:cxnLst/>
            <a:rect r="r" b="b" t="t" l="l"/>
            <a:pathLst>
              <a:path h="3485539" w="2902503">
                <a:moveTo>
                  <a:pt x="2902503" y="0"/>
                </a:moveTo>
                <a:lnTo>
                  <a:pt x="0" y="0"/>
                </a:lnTo>
                <a:lnTo>
                  <a:pt x="0" y="3485539"/>
                </a:lnTo>
                <a:lnTo>
                  <a:pt x="2902503" y="3485539"/>
                </a:lnTo>
                <a:lnTo>
                  <a:pt x="2902503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2530186" y="2391371"/>
            <a:ext cx="12274770" cy="1955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3200"/>
              </a:lnSpc>
              <a:spcBef>
                <a:spcPct val="0"/>
              </a:spcBef>
            </a:pPr>
            <a:r>
              <a:rPr lang="en-US" sz="12000" spc="276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O G</a:t>
            </a:r>
            <a:r>
              <a:rPr lang="en-US" sz="12000" spc="276" strike="noStrike" u="none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R</a:t>
            </a:r>
            <a:r>
              <a:rPr lang="en-US" sz="12000" spc="276" strike="noStrike" u="none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AFIČK</a:t>
            </a:r>
            <a:r>
              <a:rPr lang="en-US" sz="12000" spc="276" strike="noStrike" u="none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O</a:t>
            </a:r>
            <a:r>
              <a:rPr lang="en-US" sz="12000" spc="276" strike="noStrike" u="none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M </a:t>
            </a:r>
            <a:r>
              <a:rPr lang="en-US" sz="12000" spc="276" strike="noStrike" u="none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DI</a:t>
            </a:r>
            <a:r>
              <a:rPr lang="en-US" sz="12000" spc="276" strike="noStrike" u="none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ZAJ</a:t>
            </a:r>
            <a:r>
              <a:rPr lang="en-US" sz="12000" spc="276" strike="noStrike" u="none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N</a:t>
            </a:r>
            <a:r>
              <a:rPr lang="en-US" sz="12000" spc="276" strike="noStrike" u="none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U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15947" y="4627373"/>
            <a:ext cx="16378134" cy="1631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57"/>
              </a:lnSpc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Ovo je “velika tema”. Postoje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smerovi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u srednjim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školama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i na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fakultetima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koji školuju ljude za ovu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struku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i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zvanja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. Mnogo je tema koje je neophodno obraditi da bi prošli bar osnove “grafičkog dizajna”. Na jednoj ovakvoj radionici možda bi smo uspeli samo da ih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pobrojimo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.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15947" y="6578357"/>
            <a:ext cx="16499826" cy="1079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57"/>
              </a:lnSpc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To nam svakao nije namera. Ideja je da pokažemo, kako je i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bez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poznavanja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osnova ovog zanata, moguće za potrebe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vlastitog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web-prisustva, kreirati vredne vizuelne sadržaje.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15947" y="7934029"/>
            <a:ext cx="16652226" cy="21843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57"/>
              </a:lnSpc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Gotovi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šabloni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, ili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elementi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koji se mogu rekombinovati na bezbrojne načine, kreirani su od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profesionalnih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dizajnera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. Oni nam daju priliku da uz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minimalne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promene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dobijemo prilagođena grafička rešenja za brojne upotrebe na webu ili štampanim materijalima. To je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super moć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koju nam donosi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Canva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650" r="0" b="-65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6678795">
            <a:off x="-2273574" y="8178228"/>
            <a:ext cx="10516904" cy="6424872"/>
          </a:xfrm>
          <a:custGeom>
            <a:avLst/>
            <a:gdLst/>
            <a:ahLst/>
            <a:cxnLst/>
            <a:rect r="r" b="b" t="t" l="l"/>
            <a:pathLst>
              <a:path h="6424872" w="10516904">
                <a:moveTo>
                  <a:pt x="0" y="0"/>
                </a:moveTo>
                <a:lnTo>
                  <a:pt x="10516903" y="0"/>
                </a:lnTo>
                <a:lnTo>
                  <a:pt x="10516903" y="6424872"/>
                </a:lnTo>
                <a:lnTo>
                  <a:pt x="0" y="64248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3045602">
            <a:off x="16823560" y="3863283"/>
            <a:ext cx="2343904" cy="1679088"/>
          </a:xfrm>
          <a:custGeom>
            <a:avLst/>
            <a:gdLst/>
            <a:ahLst/>
            <a:cxnLst/>
            <a:rect r="r" b="b" t="t" l="l"/>
            <a:pathLst>
              <a:path h="1679088" w="2343904">
                <a:moveTo>
                  <a:pt x="2343904" y="1679088"/>
                </a:moveTo>
                <a:lnTo>
                  <a:pt x="0" y="1679088"/>
                </a:lnTo>
                <a:lnTo>
                  <a:pt x="0" y="0"/>
                </a:lnTo>
                <a:lnTo>
                  <a:pt x="2343904" y="0"/>
                </a:lnTo>
                <a:lnTo>
                  <a:pt x="2343904" y="1679088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558551" y="7919814"/>
            <a:ext cx="953966" cy="1743128"/>
          </a:xfrm>
          <a:custGeom>
            <a:avLst/>
            <a:gdLst/>
            <a:ahLst/>
            <a:cxnLst/>
            <a:rect r="r" b="b" t="t" l="l"/>
            <a:pathLst>
              <a:path h="1743128" w="953966">
                <a:moveTo>
                  <a:pt x="0" y="0"/>
                </a:moveTo>
                <a:lnTo>
                  <a:pt x="953966" y="0"/>
                </a:lnTo>
                <a:lnTo>
                  <a:pt x="953966" y="1743128"/>
                </a:lnTo>
                <a:lnTo>
                  <a:pt x="0" y="174312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24477">
            <a:off x="-563404" y="7969966"/>
            <a:ext cx="3893318" cy="2576669"/>
          </a:xfrm>
          <a:custGeom>
            <a:avLst/>
            <a:gdLst/>
            <a:ahLst/>
            <a:cxnLst/>
            <a:rect r="r" b="b" t="t" l="l"/>
            <a:pathLst>
              <a:path h="2576669" w="3893318">
                <a:moveTo>
                  <a:pt x="0" y="0"/>
                </a:moveTo>
                <a:lnTo>
                  <a:pt x="3893319" y="0"/>
                </a:lnTo>
                <a:lnTo>
                  <a:pt x="3893319" y="2576668"/>
                </a:lnTo>
                <a:lnTo>
                  <a:pt x="0" y="257666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7" id="7"/>
          <p:cNvGrpSpPr/>
          <p:nvPr/>
        </p:nvGrpSpPr>
        <p:grpSpPr>
          <a:xfrm rot="0">
            <a:off x="2321087" y="3921301"/>
            <a:ext cx="2191430" cy="179754"/>
            <a:chOff x="0" y="0"/>
            <a:chExt cx="5126990" cy="42054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50679" y="32958"/>
              <a:ext cx="5027919" cy="357461"/>
            </a:xfrm>
            <a:custGeom>
              <a:avLst/>
              <a:gdLst/>
              <a:ahLst/>
              <a:cxnLst/>
              <a:rect r="r" b="b" t="t" l="l"/>
              <a:pathLst>
                <a:path h="357461" w="5027919">
                  <a:moveTo>
                    <a:pt x="75051" y="92627"/>
                  </a:moveTo>
                  <a:cubicBezTo>
                    <a:pt x="795141" y="42228"/>
                    <a:pt x="1455541" y="24877"/>
                    <a:pt x="1853051" y="14137"/>
                  </a:cubicBezTo>
                  <a:cubicBezTo>
                    <a:pt x="2155311" y="6701"/>
                    <a:pt x="2391531" y="917"/>
                    <a:pt x="2650611" y="91"/>
                  </a:cubicBezTo>
                  <a:cubicBezTo>
                    <a:pt x="2898261" y="-735"/>
                    <a:pt x="3161151" y="4222"/>
                    <a:pt x="3375781" y="10005"/>
                  </a:cubicBezTo>
                  <a:cubicBezTo>
                    <a:pt x="3547231" y="14963"/>
                    <a:pt x="3694551" y="21573"/>
                    <a:pt x="3839331" y="30661"/>
                  </a:cubicBezTo>
                  <a:cubicBezTo>
                    <a:pt x="3970141" y="38923"/>
                    <a:pt x="4089521" y="49664"/>
                    <a:pt x="4207631" y="60405"/>
                  </a:cubicBezTo>
                  <a:cubicBezTo>
                    <a:pt x="4315581" y="70320"/>
                    <a:pt x="4410831" y="78582"/>
                    <a:pt x="4520051" y="91801"/>
                  </a:cubicBezTo>
                  <a:cubicBezTo>
                    <a:pt x="4641971" y="106673"/>
                    <a:pt x="4823581" y="133112"/>
                    <a:pt x="4903591" y="147158"/>
                  </a:cubicBezTo>
                  <a:cubicBezTo>
                    <a:pt x="4941691" y="153768"/>
                    <a:pt x="4964551" y="154594"/>
                    <a:pt x="4984871" y="164509"/>
                  </a:cubicBezTo>
                  <a:cubicBezTo>
                    <a:pt x="5002651" y="171945"/>
                    <a:pt x="5017891" y="183512"/>
                    <a:pt x="5024241" y="195905"/>
                  </a:cubicBezTo>
                  <a:cubicBezTo>
                    <a:pt x="5030591" y="208298"/>
                    <a:pt x="5028051" y="225649"/>
                    <a:pt x="5021701" y="237216"/>
                  </a:cubicBezTo>
                  <a:cubicBezTo>
                    <a:pt x="5016621" y="246304"/>
                    <a:pt x="5007731" y="253740"/>
                    <a:pt x="4996301" y="258698"/>
                  </a:cubicBezTo>
                  <a:cubicBezTo>
                    <a:pt x="4986141" y="264481"/>
                    <a:pt x="4979791" y="268612"/>
                    <a:pt x="4958201" y="271091"/>
                  </a:cubicBezTo>
                  <a:cubicBezTo>
                    <a:pt x="4856601" y="282658"/>
                    <a:pt x="4360031" y="223996"/>
                    <a:pt x="4064121" y="211603"/>
                  </a:cubicBezTo>
                  <a:cubicBezTo>
                    <a:pt x="3774561" y="200036"/>
                    <a:pt x="3454521" y="195905"/>
                    <a:pt x="3203061" y="199210"/>
                  </a:cubicBezTo>
                  <a:cubicBezTo>
                    <a:pt x="3003671" y="201689"/>
                    <a:pt x="2902071" y="209125"/>
                    <a:pt x="2672201" y="222344"/>
                  </a:cubicBezTo>
                  <a:cubicBezTo>
                    <a:pt x="2241671" y="246304"/>
                    <a:pt x="979291" y="368585"/>
                    <a:pt x="823081" y="354539"/>
                  </a:cubicBezTo>
                  <a:cubicBezTo>
                    <a:pt x="798951" y="352061"/>
                    <a:pt x="795141" y="349582"/>
                    <a:pt x="783711" y="343798"/>
                  </a:cubicBezTo>
                  <a:cubicBezTo>
                    <a:pt x="769741" y="335536"/>
                    <a:pt x="754501" y="321490"/>
                    <a:pt x="749421" y="309097"/>
                  </a:cubicBezTo>
                  <a:cubicBezTo>
                    <a:pt x="745611" y="296704"/>
                    <a:pt x="749421" y="279353"/>
                    <a:pt x="759581" y="268612"/>
                  </a:cubicBezTo>
                  <a:cubicBezTo>
                    <a:pt x="769741" y="257045"/>
                    <a:pt x="781171" y="249609"/>
                    <a:pt x="807841" y="242173"/>
                  </a:cubicBezTo>
                  <a:cubicBezTo>
                    <a:pt x="884041" y="221518"/>
                    <a:pt x="1122801" y="217387"/>
                    <a:pt x="1298061" y="208298"/>
                  </a:cubicBezTo>
                  <a:cubicBezTo>
                    <a:pt x="1499991" y="198384"/>
                    <a:pt x="1726051" y="192600"/>
                    <a:pt x="1950841" y="189295"/>
                  </a:cubicBezTo>
                  <a:cubicBezTo>
                    <a:pt x="2187061" y="185164"/>
                    <a:pt x="2442331" y="183512"/>
                    <a:pt x="2683631" y="187643"/>
                  </a:cubicBezTo>
                  <a:cubicBezTo>
                    <a:pt x="2919851" y="191774"/>
                    <a:pt x="3279261" y="196731"/>
                    <a:pt x="3380861" y="214082"/>
                  </a:cubicBezTo>
                  <a:cubicBezTo>
                    <a:pt x="3412611" y="219039"/>
                    <a:pt x="3425311" y="222344"/>
                    <a:pt x="3438011" y="231432"/>
                  </a:cubicBezTo>
                  <a:cubicBezTo>
                    <a:pt x="3451981" y="241347"/>
                    <a:pt x="3462141" y="257045"/>
                    <a:pt x="3463411" y="269439"/>
                  </a:cubicBezTo>
                  <a:cubicBezTo>
                    <a:pt x="3463411" y="282658"/>
                    <a:pt x="3453251" y="299183"/>
                    <a:pt x="3443091" y="308271"/>
                  </a:cubicBezTo>
                  <a:cubicBezTo>
                    <a:pt x="3434201" y="316533"/>
                    <a:pt x="3425311" y="320664"/>
                    <a:pt x="3408801" y="324795"/>
                  </a:cubicBezTo>
                  <a:cubicBezTo>
                    <a:pt x="3377051" y="333058"/>
                    <a:pt x="3291961" y="339667"/>
                    <a:pt x="3255131" y="334710"/>
                  </a:cubicBezTo>
                  <a:cubicBezTo>
                    <a:pt x="3233541" y="332231"/>
                    <a:pt x="3217031" y="326448"/>
                    <a:pt x="3205601" y="318186"/>
                  </a:cubicBezTo>
                  <a:cubicBezTo>
                    <a:pt x="3192901" y="309923"/>
                    <a:pt x="3182741" y="296704"/>
                    <a:pt x="3180201" y="285137"/>
                  </a:cubicBezTo>
                  <a:cubicBezTo>
                    <a:pt x="3177661" y="273570"/>
                    <a:pt x="3182741" y="258698"/>
                    <a:pt x="3191631" y="248783"/>
                  </a:cubicBezTo>
                  <a:cubicBezTo>
                    <a:pt x="3200521" y="238868"/>
                    <a:pt x="3215761" y="228128"/>
                    <a:pt x="3234811" y="223996"/>
                  </a:cubicBezTo>
                  <a:cubicBezTo>
                    <a:pt x="3256401" y="219865"/>
                    <a:pt x="3297041" y="222344"/>
                    <a:pt x="3317361" y="229780"/>
                  </a:cubicBezTo>
                  <a:cubicBezTo>
                    <a:pt x="3333871" y="235564"/>
                    <a:pt x="3346571" y="247131"/>
                    <a:pt x="3352921" y="258698"/>
                  </a:cubicBezTo>
                  <a:cubicBezTo>
                    <a:pt x="3358001" y="269439"/>
                    <a:pt x="3360541" y="284311"/>
                    <a:pt x="3352921" y="295051"/>
                  </a:cubicBezTo>
                  <a:cubicBezTo>
                    <a:pt x="3344031" y="309097"/>
                    <a:pt x="3317361" y="328926"/>
                    <a:pt x="3293231" y="333058"/>
                  </a:cubicBezTo>
                  <a:cubicBezTo>
                    <a:pt x="3270371" y="338015"/>
                    <a:pt x="3231001" y="331405"/>
                    <a:pt x="3211951" y="322317"/>
                  </a:cubicBezTo>
                  <a:cubicBezTo>
                    <a:pt x="3196711" y="315707"/>
                    <a:pt x="3186551" y="302487"/>
                    <a:pt x="3181471" y="290920"/>
                  </a:cubicBezTo>
                  <a:cubicBezTo>
                    <a:pt x="3177661" y="279353"/>
                    <a:pt x="3177661" y="265307"/>
                    <a:pt x="3187821" y="254567"/>
                  </a:cubicBezTo>
                  <a:cubicBezTo>
                    <a:pt x="3197981" y="241347"/>
                    <a:pt x="3224651" y="227301"/>
                    <a:pt x="3252591" y="220692"/>
                  </a:cubicBezTo>
                  <a:cubicBezTo>
                    <a:pt x="3290691" y="211603"/>
                    <a:pt x="3368161" y="209125"/>
                    <a:pt x="3402451" y="217387"/>
                  </a:cubicBezTo>
                  <a:cubicBezTo>
                    <a:pt x="3425311" y="221518"/>
                    <a:pt x="3441821" y="232259"/>
                    <a:pt x="3450711" y="243000"/>
                  </a:cubicBezTo>
                  <a:cubicBezTo>
                    <a:pt x="3460871" y="253740"/>
                    <a:pt x="3464681" y="271091"/>
                    <a:pt x="3460871" y="283484"/>
                  </a:cubicBezTo>
                  <a:cubicBezTo>
                    <a:pt x="3457061" y="295878"/>
                    <a:pt x="3441821" y="310750"/>
                    <a:pt x="3427851" y="318186"/>
                  </a:cubicBezTo>
                  <a:cubicBezTo>
                    <a:pt x="3416421" y="323969"/>
                    <a:pt x="3411341" y="326448"/>
                    <a:pt x="3388481" y="328926"/>
                  </a:cubicBezTo>
                  <a:cubicBezTo>
                    <a:pt x="3276721" y="342146"/>
                    <a:pt x="2668391" y="301661"/>
                    <a:pt x="2348351" y="300009"/>
                  </a:cubicBezTo>
                  <a:cubicBezTo>
                    <a:pt x="2072761" y="299183"/>
                    <a:pt x="1834001" y="304966"/>
                    <a:pt x="1578731" y="314054"/>
                  </a:cubicBezTo>
                  <a:cubicBezTo>
                    <a:pt x="1326001" y="323143"/>
                    <a:pt x="928491" y="369411"/>
                    <a:pt x="823081" y="354539"/>
                  </a:cubicBezTo>
                  <a:cubicBezTo>
                    <a:pt x="792601" y="349582"/>
                    <a:pt x="781171" y="343798"/>
                    <a:pt x="768471" y="333884"/>
                  </a:cubicBezTo>
                  <a:cubicBezTo>
                    <a:pt x="755771" y="323969"/>
                    <a:pt x="746881" y="307445"/>
                    <a:pt x="748151" y="295051"/>
                  </a:cubicBezTo>
                  <a:cubicBezTo>
                    <a:pt x="748151" y="282658"/>
                    <a:pt x="758311" y="266134"/>
                    <a:pt x="772281" y="257045"/>
                  </a:cubicBezTo>
                  <a:cubicBezTo>
                    <a:pt x="786251" y="247957"/>
                    <a:pt x="795141" y="245478"/>
                    <a:pt x="829431" y="239695"/>
                  </a:cubicBezTo>
                  <a:cubicBezTo>
                    <a:pt x="1023741" y="203341"/>
                    <a:pt x="2419471" y="114935"/>
                    <a:pt x="2903341" y="93454"/>
                  </a:cubicBezTo>
                  <a:cubicBezTo>
                    <a:pt x="3162421" y="81887"/>
                    <a:pt x="3303391" y="81060"/>
                    <a:pt x="3501511" y="81887"/>
                  </a:cubicBezTo>
                  <a:cubicBezTo>
                    <a:pt x="3695821" y="82713"/>
                    <a:pt x="3899021" y="89323"/>
                    <a:pt x="4078091" y="96759"/>
                  </a:cubicBezTo>
                  <a:cubicBezTo>
                    <a:pt x="4233031" y="102542"/>
                    <a:pt x="4365111" y="109978"/>
                    <a:pt x="4512431" y="120719"/>
                  </a:cubicBezTo>
                  <a:cubicBezTo>
                    <a:pt x="4667371" y="132286"/>
                    <a:pt x="4916291" y="138896"/>
                    <a:pt x="4984871" y="164509"/>
                  </a:cubicBezTo>
                  <a:cubicBezTo>
                    <a:pt x="5010271" y="173597"/>
                    <a:pt x="5017891" y="183512"/>
                    <a:pt x="5024241" y="195905"/>
                  </a:cubicBezTo>
                  <a:cubicBezTo>
                    <a:pt x="5030591" y="208298"/>
                    <a:pt x="5028051" y="225649"/>
                    <a:pt x="5021701" y="237216"/>
                  </a:cubicBezTo>
                  <a:cubicBezTo>
                    <a:pt x="5016621" y="246304"/>
                    <a:pt x="5009001" y="253740"/>
                    <a:pt x="4996301" y="258698"/>
                  </a:cubicBezTo>
                  <a:cubicBezTo>
                    <a:pt x="4982331" y="266134"/>
                    <a:pt x="4965821" y="271091"/>
                    <a:pt x="4936611" y="271917"/>
                  </a:cubicBezTo>
                  <a:cubicBezTo>
                    <a:pt x="4856601" y="274396"/>
                    <a:pt x="4641971" y="224823"/>
                    <a:pt x="4489571" y="205820"/>
                  </a:cubicBezTo>
                  <a:cubicBezTo>
                    <a:pt x="4333361" y="186817"/>
                    <a:pt x="4183501" y="172771"/>
                    <a:pt x="4012051" y="159551"/>
                  </a:cubicBezTo>
                  <a:cubicBezTo>
                    <a:pt x="3813931" y="145506"/>
                    <a:pt x="3566281" y="133112"/>
                    <a:pt x="3369431" y="125676"/>
                  </a:cubicBezTo>
                  <a:cubicBezTo>
                    <a:pt x="3203061" y="119893"/>
                    <a:pt x="3065901" y="118240"/>
                    <a:pt x="2908421" y="117414"/>
                  </a:cubicBezTo>
                  <a:cubicBezTo>
                    <a:pt x="2740781" y="115762"/>
                    <a:pt x="2582031" y="115762"/>
                    <a:pt x="2392801" y="118240"/>
                  </a:cubicBezTo>
                  <a:cubicBezTo>
                    <a:pt x="2160391" y="120719"/>
                    <a:pt x="1897501" y="128155"/>
                    <a:pt x="1614291" y="136417"/>
                  </a:cubicBezTo>
                  <a:cubicBezTo>
                    <a:pt x="1273931" y="146332"/>
                    <a:pt x="771011" y="160378"/>
                    <a:pt x="489071" y="176076"/>
                  </a:cubicBezTo>
                  <a:cubicBezTo>
                    <a:pt x="318891" y="185164"/>
                    <a:pt x="153791" y="215734"/>
                    <a:pt x="80131" y="207472"/>
                  </a:cubicBezTo>
                  <a:cubicBezTo>
                    <a:pt x="52191" y="204167"/>
                    <a:pt x="36951" y="199210"/>
                    <a:pt x="24251" y="189295"/>
                  </a:cubicBezTo>
                  <a:cubicBezTo>
                    <a:pt x="10281" y="180207"/>
                    <a:pt x="121" y="164509"/>
                    <a:pt x="121" y="152115"/>
                  </a:cubicBezTo>
                  <a:cubicBezTo>
                    <a:pt x="-1149" y="138896"/>
                    <a:pt x="7741" y="122371"/>
                    <a:pt x="20441" y="113283"/>
                  </a:cubicBezTo>
                  <a:cubicBezTo>
                    <a:pt x="33141" y="103368"/>
                    <a:pt x="75051" y="92627"/>
                    <a:pt x="75051" y="92627"/>
                  </a:cubicBezTo>
                </a:path>
              </a:pathLst>
            </a:custGeom>
            <a:solidFill>
              <a:srgbClr val="FFDA68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7804952" y="3383347"/>
            <a:ext cx="2926999" cy="240090"/>
            <a:chOff x="0" y="0"/>
            <a:chExt cx="5126990" cy="42054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50679" y="32958"/>
              <a:ext cx="5027919" cy="357461"/>
            </a:xfrm>
            <a:custGeom>
              <a:avLst/>
              <a:gdLst/>
              <a:ahLst/>
              <a:cxnLst/>
              <a:rect r="r" b="b" t="t" l="l"/>
              <a:pathLst>
                <a:path h="357461" w="5027919">
                  <a:moveTo>
                    <a:pt x="75051" y="92627"/>
                  </a:moveTo>
                  <a:cubicBezTo>
                    <a:pt x="795141" y="42228"/>
                    <a:pt x="1455541" y="24877"/>
                    <a:pt x="1853051" y="14137"/>
                  </a:cubicBezTo>
                  <a:cubicBezTo>
                    <a:pt x="2155311" y="6701"/>
                    <a:pt x="2391531" y="917"/>
                    <a:pt x="2650611" y="91"/>
                  </a:cubicBezTo>
                  <a:cubicBezTo>
                    <a:pt x="2898261" y="-735"/>
                    <a:pt x="3161151" y="4222"/>
                    <a:pt x="3375781" y="10005"/>
                  </a:cubicBezTo>
                  <a:cubicBezTo>
                    <a:pt x="3547231" y="14963"/>
                    <a:pt x="3694551" y="21573"/>
                    <a:pt x="3839331" y="30661"/>
                  </a:cubicBezTo>
                  <a:cubicBezTo>
                    <a:pt x="3970141" y="38923"/>
                    <a:pt x="4089521" y="49664"/>
                    <a:pt x="4207631" y="60405"/>
                  </a:cubicBezTo>
                  <a:cubicBezTo>
                    <a:pt x="4315581" y="70320"/>
                    <a:pt x="4410831" y="78582"/>
                    <a:pt x="4520051" y="91801"/>
                  </a:cubicBezTo>
                  <a:cubicBezTo>
                    <a:pt x="4641971" y="106673"/>
                    <a:pt x="4823581" y="133112"/>
                    <a:pt x="4903591" y="147158"/>
                  </a:cubicBezTo>
                  <a:cubicBezTo>
                    <a:pt x="4941691" y="153768"/>
                    <a:pt x="4964551" y="154594"/>
                    <a:pt x="4984871" y="164509"/>
                  </a:cubicBezTo>
                  <a:cubicBezTo>
                    <a:pt x="5002651" y="171945"/>
                    <a:pt x="5017891" y="183512"/>
                    <a:pt x="5024241" y="195905"/>
                  </a:cubicBezTo>
                  <a:cubicBezTo>
                    <a:pt x="5030591" y="208298"/>
                    <a:pt x="5028051" y="225649"/>
                    <a:pt x="5021701" y="237216"/>
                  </a:cubicBezTo>
                  <a:cubicBezTo>
                    <a:pt x="5016621" y="246304"/>
                    <a:pt x="5007731" y="253740"/>
                    <a:pt x="4996301" y="258698"/>
                  </a:cubicBezTo>
                  <a:cubicBezTo>
                    <a:pt x="4986141" y="264481"/>
                    <a:pt x="4979791" y="268612"/>
                    <a:pt x="4958201" y="271091"/>
                  </a:cubicBezTo>
                  <a:cubicBezTo>
                    <a:pt x="4856601" y="282658"/>
                    <a:pt x="4360031" y="223996"/>
                    <a:pt x="4064121" y="211603"/>
                  </a:cubicBezTo>
                  <a:cubicBezTo>
                    <a:pt x="3774561" y="200036"/>
                    <a:pt x="3454521" y="195905"/>
                    <a:pt x="3203061" y="199210"/>
                  </a:cubicBezTo>
                  <a:cubicBezTo>
                    <a:pt x="3003671" y="201689"/>
                    <a:pt x="2902071" y="209125"/>
                    <a:pt x="2672201" y="222344"/>
                  </a:cubicBezTo>
                  <a:cubicBezTo>
                    <a:pt x="2241671" y="246304"/>
                    <a:pt x="979291" y="368585"/>
                    <a:pt x="823081" y="354539"/>
                  </a:cubicBezTo>
                  <a:cubicBezTo>
                    <a:pt x="798951" y="352061"/>
                    <a:pt x="795141" y="349582"/>
                    <a:pt x="783711" y="343798"/>
                  </a:cubicBezTo>
                  <a:cubicBezTo>
                    <a:pt x="769741" y="335536"/>
                    <a:pt x="754501" y="321490"/>
                    <a:pt x="749421" y="309097"/>
                  </a:cubicBezTo>
                  <a:cubicBezTo>
                    <a:pt x="745611" y="296704"/>
                    <a:pt x="749421" y="279353"/>
                    <a:pt x="759581" y="268612"/>
                  </a:cubicBezTo>
                  <a:cubicBezTo>
                    <a:pt x="769741" y="257045"/>
                    <a:pt x="781171" y="249609"/>
                    <a:pt x="807841" y="242173"/>
                  </a:cubicBezTo>
                  <a:cubicBezTo>
                    <a:pt x="884041" y="221518"/>
                    <a:pt x="1122801" y="217387"/>
                    <a:pt x="1298061" y="208298"/>
                  </a:cubicBezTo>
                  <a:cubicBezTo>
                    <a:pt x="1499991" y="198384"/>
                    <a:pt x="1726051" y="192600"/>
                    <a:pt x="1950841" y="189295"/>
                  </a:cubicBezTo>
                  <a:cubicBezTo>
                    <a:pt x="2187061" y="185164"/>
                    <a:pt x="2442331" y="183512"/>
                    <a:pt x="2683631" y="187643"/>
                  </a:cubicBezTo>
                  <a:cubicBezTo>
                    <a:pt x="2919851" y="191774"/>
                    <a:pt x="3279261" y="196731"/>
                    <a:pt x="3380861" y="214082"/>
                  </a:cubicBezTo>
                  <a:cubicBezTo>
                    <a:pt x="3412611" y="219039"/>
                    <a:pt x="3425311" y="222344"/>
                    <a:pt x="3438011" y="231432"/>
                  </a:cubicBezTo>
                  <a:cubicBezTo>
                    <a:pt x="3451981" y="241347"/>
                    <a:pt x="3462141" y="257045"/>
                    <a:pt x="3463411" y="269439"/>
                  </a:cubicBezTo>
                  <a:cubicBezTo>
                    <a:pt x="3463411" y="282658"/>
                    <a:pt x="3453251" y="299183"/>
                    <a:pt x="3443091" y="308271"/>
                  </a:cubicBezTo>
                  <a:cubicBezTo>
                    <a:pt x="3434201" y="316533"/>
                    <a:pt x="3425311" y="320664"/>
                    <a:pt x="3408801" y="324795"/>
                  </a:cubicBezTo>
                  <a:cubicBezTo>
                    <a:pt x="3377051" y="333058"/>
                    <a:pt x="3291961" y="339667"/>
                    <a:pt x="3255131" y="334710"/>
                  </a:cubicBezTo>
                  <a:cubicBezTo>
                    <a:pt x="3233541" y="332231"/>
                    <a:pt x="3217031" y="326448"/>
                    <a:pt x="3205601" y="318186"/>
                  </a:cubicBezTo>
                  <a:cubicBezTo>
                    <a:pt x="3192901" y="309923"/>
                    <a:pt x="3182741" y="296704"/>
                    <a:pt x="3180201" y="285137"/>
                  </a:cubicBezTo>
                  <a:cubicBezTo>
                    <a:pt x="3177661" y="273570"/>
                    <a:pt x="3182741" y="258698"/>
                    <a:pt x="3191631" y="248783"/>
                  </a:cubicBezTo>
                  <a:cubicBezTo>
                    <a:pt x="3200521" y="238868"/>
                    <a:pt x="3215761" y="228128"/>
                    <a:pt x="3234811" y="223996"/>
                  </a:cubicBezTo>
                  <a:cubicBezTo>
                    <a:pt x="3256401" y="219865"/>
                    <a:pt x="3297041" y="222344"/>
                    <a:pt x="3317361" y="229780"/>
                  </a:cubicBezTo>
                  <a:cubicBezTo>
                    <a:pt x="3333871" y="235564"/>
                    <a:pt x="3346571" y="247131"/>
                    <a:pt x="3352921" y="258698"/>
                  </a:cubicBezTo>
                  <a:cubicBezTo>
                    <a:pt x="3358001" y="269439"/>
                    <a:pt x="3360541" y="284311"/>
                    <a:pt x="3352921" y="295051"/>
                  </a:cubicBezTo>
                  <a:cubicBezTo>
                    <a:pt x="3344031" y="309097"/>
                    <a:pt x="3317361" y="328926"/>
                    <a:pt x="3293231" y="333058"/>
                  </a:cubicBezTo>
                  <a:cubicBezTo>
                    <a:pt x="3270371" y="338015"/>
                    <a:pt x="3231001" y="331405"/>
                    <a:pt x="3211951" y="322317"/>
                  </a:cubicBezTo>
                  <a:cubicBezTo>
                    <a:pt x="3196711" y="315707"/>
                    <a:pt x="3186551" y="302487"/>
                    <a:pt x="3181471" y="290920"/>
                  </a:cubicBezTo>
                  <a:cubicBezTo>
                    <a:pt x="3177661" y="279353"/>
                    <a:pt x="3177661" y="265307"/>
                    <a:pt x="3187821" y="254567"/>
                  </a:cubicBezTo>
                  <a:cubicBezTo>
                    <a:pt x="3197981" y="241347"/>
                    <a:pt x="3224651" y="227301"/>
                    <a:pt x="3252591" y="220692"/>
                  </a:cubicBezTo>
                  <a:cubicBezTo>
                    <a:pt x="3290691" y="211603"/>
                    <a:pt x="3368161" y="209125"/>
                    <a:pt x="3402451" y="217387"/>
                  </a:cubicBezTo>
                  <a:cubicBezTo>
                    <a:pt x="3425311" y="221518"/>
                    <a:pt x="3441821" y="232259"/>
                    <a:pt x="3450711" y="243000"/>
                  </a:cubicBezTo>
                  <a:cubicBezTo>
                    <a:pt x="3460871" y="253740"/>
                    <a:pt x="3464681" y="271091"/>
                    <a:pt x="3460871" y="283484"/>
                  </a:cubicBezTo>
                  <a:cubicBezTo>
                    <a:pt x="3457061" y="295878"/>
                    <a:pt x="3441821" y="310750"/>
                    <a:pt x="3427851" y="318186"/>
                  </a:cubicBezTo>
                  <a:cubicBezTo>
                    <a:pt x="3416421" y="323969"/>
                    <a:pt x="3411341" y="326448"/>
                    <a:pt x="3388481" y="328926"/>
                  </a:cubicBezTo>
                  <a:cubicBezTo>
                    <a:pt x="3276721" y="342146"/>
                    <a:pt x="2668391" y="301661"/>
                    <a:pt x="2348351" y="300009"/>
                  </a:cubicBezTo>
                  <a:cubicBezTo>
                    <a:pt x="2072761" y="299183"/>
                    <a:pt x="1834001" y="304966"/>
                    <a:pt x="1578731" y="314054"/>
                  </a:cubicBezTo>
                  <a:cubicBezTo>
                    <a:pt x="1326001" y="323143"/>
                    <a:pt x="928491" y="369411"/>
                    <a:pt x="823081" y="354539"/>
                  </a:cubicBezTo>
                  <a:cubicBezTo>
                    <a:pt x="792601" y="349582"/>
                    <a:pt x="781171" y="343798"/>
                    <a:pt x="768471" y="333884"/>
                  </a:cubicBezTo>
                  <a:cubicBezTo>
                    <a:pt x="755771" y="323969"/>
                    <a:pt x="746881" y="307445"/>
                    <a:pt x="748151" y="295051"/>
                  </a:cubicBezTo>
                  <a:cubicBezTo>
                    <a:pt x="748151" y="282658"/>
                    <a:pt x="758311" y="266134"/>
                    <a:pt x="772281" y="257045"/>
                  </a:cubicBezTo>
                  <a:cubicBezTo>
                    <a:pt x="786251" y="247957"/>
                    <a:pt x="795141" y="245478"/>
                    <a:pt x="829431" y="239695"/>
                  </a:cubicBezTo>
                  <a:cubicBezTo>
                    <a:pt x="1023741" y="203341"/>
                    <a:pt x="2419471" y="114935"/>
                    <a:pt x="2903341" y="93454"/>
                  </a:cubicBezTo>
                  <a:cubicBezTo>
                    <a:pt x="3162421" y="81887"/>
                    <a:pt x="3303391" y="81060"/>
                    <a:pt x="3501511" y="81887"/>
                  </a:cubicBezTo>
                  <a:cubicBezTo>
                    <a:pt x="3695821" y="82713"/>
                    <a:pt x="3899021" y="89323"/>
                    <a:pt x="4078091" y="96759"/>
                  </a:cubicBezTo>
                  <a:cubicBezTo>
                    <a:pt x="4233031" y="102542"/>
                    <a:pt x="4365111" y="109978"/>
                    <a:pt x="4512431" y="120719"/>
                  </a:cubicBezTo>
                  <a:cubicBezTo>
                    <a:pt x="4667371" y="132286"/>
                    <a:pt x="4916291" y="138896"/>
                    <a:pt x="4984871" y="164509"/>
                  </a:cubicBezTo>
                  <a:cubicBezTo>
                    <a:pt x="5010271" y="173597"/>
                    <a:pt x="5017891" y="183512"/>
                    <a:pt x="5024241" y="195905"/>
                  </a:cubicBezTo>
                  <a:cubicBezTo>
                    <a:pt x="5030591" y="208298"/>
                    <a:pt x="5028051" y="225649"/>
                    <a:pt x="5021701" y="237216"/>
                  </a:cubicBezTo>
                  <a:cubicBezTo>
                    <a:pt x="5016621" y="246304"/>
                    <a:pt x="5009001" y="253740"/>
                    <a:pt x="4996301" y="258698"/>
                  </a:cubicBezTo>
                  <a:cubicBezTo>
                    <a:pt x="4982331" y="266134"/>
                    <a:pt x="4965821" y="271091"/>
                    <a:pt x="4936611" y="271917"/>
                  </a:cubicBezTo>
                  <a:cubicBezTo>
                    <a:pt x="4856601" y="274396"/>
                    <a:pt x="4641971" y="224823"/>
                    <a:pt x="4489571" y="205820"/>
                  </a:cubicBezTo>
                  <a:cubicBezTo>
                    <a:pt x="4333361" y="186817"/>
                    <a:pt x="4183501" y="172771"/>
                    <a:pt x="4012051" y="159551"/>
                  </a:cubicBezTo>
                  <a:cubicBezTo>
                    <a:pt x="3813931" y="145506"/>
                    <a:pt x="3566281" y="133112"/>
                    <a:pt x="3369431" y="125676"/>
                  </a:cubicBezTo>
                  <a:cubicBezTo>
                    <a:pt x="3203061" y="119893"/>
                    <a:pt x="3065901" y="118240"/>
                    <a:pt x="2908421" y="117414"/>
                  </a:cubicBezTo>
                  <a:cubicBezTo>
                    <a:pt x="2740781" y="115762"/>
                    <a:pt x="2582031" y="115762"/>
                    <a:pt x="2392801" y="118240"/>
                  </a:cubicBezTo>
                  <a:cubicBezTo>
                    <a:pt x="2160391" y="120719"/>
                    <a:pt x="1897501" y="128155"/>
                    <a:pt x="1614291" y="136417"/>
                  </a:cubicBezTo>
                  <a:cubicBezTo>
                    <a:pt x="1273931" y="146332"/>
                    <a:pt x="771011" y="160378"/>
                    <a:pt x="489071" y="176076"/>
                  </a:cubicBezTo>
                  <a:cubicBezTo>
                    <a:pt x="318891" y="185164"/>
                    <a:pt x="153791" y="215734"/>
                    <a:pt x="80131" y="207472"/>
                  </a:cubicBezTo>
                  <a:cubicBezTo>
                    <a:pt x="52191" y="204167"/>
                    <a:pt x="36951" y="199210"/>
                    <a:pt x="24251" y="189295"/>
                  </a:cubicBezTo>
                  <a:cubicBezTo>
                    <a:pt x="10281" y="180207"/>
                    <a:pt x="121" y="164509"/>
                    <a:pt x="121" y="152115"/>
                  </a:cubicBezTo>
                  <a:cubicBezTo>
                    <a:pt x="-1149" y="138896"/>
                    <a:pt x="7741" y="122371"/>
                    <a:pt x="20441" y="113283"/>
                  </a:cubicBezTo>
                  <a:cubicBezTo>
                    <a:pt x="33141" y="103368"/>
                    <a:pt x="75051" y="92627"/>
                    <a:pt x="75051" y="92627"/>
                  </a:cubicBezTo>
                </a:path>
              </a:pathLst>
            </a:custGeom>
            <a:solidFill>
              <a:srgbClr val="F1A584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13545783" y="3921301"/>
            <a:ext cx="2191430" cy="179754"/>
            <a:chOff x="0" y="0"/>
            <a:chExt cx="5126990" cy="42054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50679" y="32958"/>
              <a:ext cx="5027919" cy="357461"/>
            </a:xfrm>
            <a:custGeom>
              <a:avLst/>
              <a:gdLst/>
              <a:ahLst/>
              <a:cxnLst/>
              <a:rect r="r" b="b" t="t" l="l"/>
              <a:pathLst>
                <a:path h="357461" w="5027919">
                  <a:moveTo>
                    <a:pt x="75051" y="92627"/>
                  </a:moveTo>
                  <a:cubicBezTo>
                    <a:pt x="795141" y="42228"/>
                    <a:pt x="1455541" y="24877"/>
                    <a:pt x="1853051" y="14137"/>
                  </a:cubicBezTo>
                  <a:cubicBezTo>
                    <a:pt x="2155311" y="6701"/>
                    <a:pt x="2391531" y="917"/>
                    <a:pt x="2650611" y="91"/>
                  </a:cubicBezTo>
                  <a:cubicBezTo>
                    <a:pt x="2898261" y="-735"/>
                    <a:pt x="3161151" y="4222"/>
                    <a:pt x="3375781" y="10005"/>
                  </a:cubicBezTo>
                  <a:cubicBezTo>
                    <a:pt x="3547231" y="14963"/>
                    <a:pt x="3694551" y="21573"/>
                    <a:pt x="3839331" y="30661"/>
                  </a:cubicBezTo>
                  <a:cubicBezTo>
                    <a:pt x="3970141" y="38923"/>
                    <a:pt x="4089521" y="49664"/>
                    <a:pt x="4207631" y="60405"/>
                  </a:cubicBezTo>
                  <a:cubicBezTo>
                    <a:pt x="4315581" y="70320"/>
                    <a:pt x="4410831" y="78582"/>
                    <a:pt x="4520051" y="91801"/>
                  </a:cubicBezTo>
                  <a:cubicBezTo>
                    <a:pt x="4641971" y="106673"/>
                    <a:pt x="4823581" y="133112"/>
                    <a:pt x="4903591" y="147158"/>
                  </a:cubicBezTo>
                  <a:cubicBezTo>
                    <a:pt x="4941691" y="153768"/>
                    <a:pt x="4964551" y="154594"/>
                    <a:pt x="4984871" y="164509"/>
                  </a:cubicBezTo>
                  <a:cubicBezTo>
                    <a:pt x="5002651" y="171945"/>
                    <a:pt x="5017891" y="183512"/>
                    <a:pt x="5024241" y="195905"/>
                  </a:cubicBezTo>
                  <a:cubicBezTo>
                    <a:pt x="5030591" y="208298"/>
                    <a:pt x="5028051" y="225649"/>
                    <a:pt x="5021701" y="237216"/>
                  </a:cubicBezTo>
                  <a:cubicBezTo>
                    <a:pt x="5016621" y="246304"/>
                    <a:pt x="5007731" y="253740"/>
                    <a:pt x="4996301" y="258698"/>
                  </a:cubicBezTo>
                  <a:cubicBezTo>
                    <a:pt x="4986141" y="264481"/>
                    <a:pt x="4979791" y="268612"/>
                    <a:pt x="4958201" y="271091"/>
                  </a:cubicBezTo>
                  <a:cubicBezTo>
                    <a:pt x="4856601" y="282658"/>
                    <a:pt x="4360031" y="223996"/>
                    <a:pt x="4064121" y="211603"/>
                  </a:cubicBezTo>
                  <a:cubicBezTo>
                    <a:pt x="3774561" y="200036"/>
                    <a:pt x="3454521" y="195905"/>
                    <a:pt x="3203061" y="199210"/>
                  </a:cubicBezTo>
                  <a:cubicBezTo>
                    <a:pt x="3003671" y="201689"/>
                    <a:pt x="2902071" y="209125"/>
                    <a:pt x="2672201" y="222344"/>
                  </a:cubicBezTo>
                  <a:cubicBezTo>
                    <a:pt x="2241671" y="246304"/>
                    <a:pt x="979291" y="368585"/>
                    <a:pt x="823081" y="354539"/>
                  </a:cubicBezTo>
                  <a:cubicBezTo>
                    <a:pt x="798951" y="352061"/>
                    <a:pt x="795141" y="349582"/>
                    <a:pt x="783711" y="343798"/>
                  </a:cubicBezTo>
                  <a:cubicBezTo>
                    <a:pt x="769741" y="335536"/>
                    <a:pt x="754501" y="321490"/>
                    <a:pt x="749421" y="309097"/>
                  </a:cubicBezTo>
                  <a:cubicBezTo>
                    <a:pt x="745611" y="296704"/>
                    <a:pt x="749421" y="279353"/>
                    <a:pt x="759581" y="268612"/>
                  </a:cubicBezTo>
                  <a:cubicBezTo>
                    <a:pt x="769741" y="257045"/>
                    <a:pt x="781171" y="249609"/>
                    <a:pt x="807841" y="242173"/>
                  </a:cubicBezTo>
                  <a:cubicBezTo>
                    <a:pt x="884041" y="221518"/>
                    <a:pt x="1122801" y="217387"/>
                    <a:pt x="1298061" y="208298"/>
                  </a:cubicBezTo>
                  <a:cubicBezTo>
                    <a:pt x="1499991" y="198384"/>
                    <a:pt x="1726051" y="192600"/>
                    <a:pt x="1950841" y="189295"/>
                  </a:cubicBezTo>
                  <a:cubicBezTo>
                    <a:pt x="2187061" y="185164"/>
                    <a:pt x="2442331" y="183512"/>
                    <a:pt x="2683631" y="187643"/>
                  </a:cubicBezTo>
                  <a:cubicBezTo>
                    <a:pt x="2919851" y="191774"/>
                    <a:pt x="3279261" y="196731"/>
                    <a:pt x="3380861" y="214082"/>
                  </a:cubicBezTo>
                  <a:cubicBezTo>
                    <a:pt x="3412611" y="219039"/>
                    <a:pt x="3425311" y="222344"/>
                    <a:pt x="3438011" y="231432"/>
                  </a:cubicBezTo>
                  <a:cubicBezTo>
                    <a:pt x="3451981" y="241347"/>
                    <a:pt x="3462141" y="257045"/>
                    <a:pt x="3463411" y="269439"/>
                  </a:cubicBezTo>
                  <a:cubicBezTo>
                    <a:pt x="3463411" y="282658"/>
                    <a:pt x="3453251" y="299183"/>
                    <a:pt x="3443091" y="308271"/>
                  </a:cubicBezTo>
                  <a:cubicBezTo>
                    <a:pt x="3434201" y="316533"/>
                    <a:pt x="3425311" y="320664"/>
                    <a:pt x="3408801" y="324795"/>
                  </a:cubicBezTo>
                  <a:cubicBezTo>
                    <a:pt x="3377051" y="333058"/>
                    <a:pt x="3291961" y="339667"/>
                    <a:pt x="3255131" y="334710"/>
                  </a:cubicBezTo>
                  <a:cubicBezTo>
                    <a:pt x="3233541" y="332231"/>
                    <a:pt x="3217031" y="326448"/>
                    <a:pt x="3205601" y="318186"/>
                  </a:cubicBezTo>
                  <a:cubicBezTo>
                    <a:pt x="3192901" y="309923"/>
                    <a:pt x="3182741" y="296704"/>
                    <a:pt x="3180201" y="285137"/>
                  </a:cubicBezTo>
                  <a:cubicBezTo>
                    <a:pt x="3177661" y="273570"/>
                    <a:pt x="3182741" y="258698"/>
                    <a:pt x="3191631" y="248783"/>
                  </a:cubicBezTo>
                  <a:cubicBezTo>
                    <a:pt x="3200521" y="238868"/>
                    <a:pt x="3215761" y="228128"/>
                    <a:pt x="3234811" y="223996"/>
                  </a:cubicBezTo>
                  <a:cubicBezTo>
                    <a:pt x="3256401" y="219865"/>
                    <a:pt x="3297041" y="222344"/>
                    <a:pt x="3317361" y="229780"/>
                  </a:cubicBezTo>
                  <a:cubicBezTo>
                    <a:pt x="3333871" y="235564"/>
                    <a:pt x="3346571" y="247131"/>
                    <a:pt x="3352921" y="258698"/>
                  </a:cubicBezTo>
                  <a:cubicBezTo>
                    <a:pt x="3358001" y="269439"/>
                    <a:pt x="3360541" y="284311"/>
                    <a:pt x="3352921" y="295051"/>
                  </a:cubicBezTo>
                  <a:cubicBezTo>
                    <a:pt x="3344031" y="309097"/>
                    <a:pt x="3317361" y="328926"/>
                    <a:pt x="3293231" y="333058"/>
                  </a:cubicBezTo>
                  <a:cubicBezTo>
                    <a:pt x="3270371" y="338015"/>
                    <a:pt x="3231001" y="331405"/>
                    <a:pt x="3211951" y="322317"/>
                  </a:cubicBezTo>
                  <a:cubicBezTo>
                    <a:pt x="3196711" y="315707"/>
                    <a:pt x="3186551" y="302487"/>
                    <a:pt x="3181471" y="290920"/>
                  </a:cubicBezTo>
                  <a:cubicBezTo>
                    <a:pt x="3177661" y="279353"/>
                    <a:pt x="3177661" y="265307"/>
                    <a:pt x="3187821" y="254567"/>
                  </a:cubicBezTo>
                  <a:cubicBezTo>
                    <a:pt x="3197981" y="241347"/>
                    <a:pt x="3224651" y="227301"/>
                    <a:pt x="3252591" y="220692"/>
                  </a:cubicBezTo>
                  <a:cubicBezTo>
                    <a:pt x="3290691" y="211603"/>
                    <a:pt x="3368161" y="209125"/>
                    <a:pt x="3402451" y="217387"/>
                  </a:cubicBezTo>
                  <a:cubicBezTo>
                    <a:pt x="3425311" y="221518"/>
                    <a:pt x="3441821" y="232259"/>
                    <a:pt x="3450711" y="243000"/>
                  </a:cubicBezTo>
                  <a:cubicBezTo>
                    <a:pt x="3460871" y="253740"/>
                    <a:pt x="3464681" y="271091"/>
                    <a:pt x="3460871" y="283484"/>
                  </a:cubicBezTo>
                  <a:cubicBezTo>
                    <a:pt x="3457061" y="295878"/>
                    <a:pt x="3441821" y="310750"/>
                    <a:pt x="3427851" y="318186"/>
                  </a:cubicBezTo>
                  <a:cubicBezTo>
                    <a:pt x="3416421" y="323969"/>
                    <a:pt x="3411341" y="326448"/>
                    <a:pt x="3388481" y="328926"/>
                  </a:cubicBezTo>
                  <a:cubicBezTo>
                    <a:pt x="3276721" y="342146"/>
                    <a:pt x="2668391" y="301661"/>
                    <a:pt x="2348351" y="300009"/>
                  </a:cubicBezTo>
                  <a:cubicBezTo>
                    <a:pt x="2072761" y="299183"/>
                    <a:pt x="1834001" y="304966"/>
                    <a:pt x="1578731" y="314054"/>
                  </a:cubicBezTo>
                  <a:cubicBezTo>
                    <a:pt x="1326001" y="323143"/>
                    <a:pt x="928491" y="369411"/>
                    <a:pt x="823081" y="354539"/>
                  </a:cubicBezTo>
                  <a:cubicBezTo>
                    <a:pt x="792601" y="349582"/>
                    <a:pt x="781171" y="343798"/>
                    <a:pt x="768471" y="333884"/>
                  </a:cubicBezTo>
                  <a:cubicBezTo>
                    <a:pt x="755771" y="323969"/>
                    <a:pt x="746881" y="307445"/>
                    <a:pt x="748151" y="295051"/>
                  </a:cubicBezTo>
                  <a:cubicBezTo>
                    <a:pt x="748151" y="282658"/>
                    <a:pt x="758311" y="266134"/>
                    <a:pt x="772281" y="257045"/>
                  </a:cubicBezTo>
                  <a:cubicBezTo>
                    <a:pt x="786251" y="247957"/>
                    <a:pt x="795141" y="245478"/>
                    <a:pt x="829431" y="239695"/>
                  </a:cubicBezTo>
                  <a:cubicBezTo>
                    <a:pt x="1023741" y="203341"/>
                    <a:pt x="2419471" y="114935"/>
                    <a:pt x="2903341" y="93454"/>
                  </a:cubicBezTo>
                  <a:cubicBezTo>
                    <a:pt x="3162421" y="81887"/>
                    <a:pt x="3303391" y="81060"/>
                    <a:pt x="3501511" y="81887"/>
                  </a:cubicBezTo>
                  <a:cubicBezTo>
                    <a:pt x="3695821" y="82713"/>
                    <a:pt x="3899021" y="89323"/>
                    <a:pt x="4078091" y="96759"/>
                  </a:cubicBezTo>
                  <a:cubicBezTo>
                    <a:pt x="4233031" y="102542"/>
                    <a:pt x="4365111" y="109978"/>
                    <a:pt x="4512431" y="120719"/>
                  </a:cubicBezTo>
                  <a:cubicBezTo>
                    <a:pt x="4667371" y="132286"/>
                    <a:pt x="4916291" y="138896"/>
                    <a:pt x="4984871" y="164509"/>
                  </a:cubicBezTo>
                  <a:cubicBezTo>
                    <a:pt x="5010271" y="173597"/>
                    <a:pt x="5017891" y="183512"/>
                    <a:pt x="5024241" y="195905"/>
                  </a:cubicBezTo>
                  <a:cubicBezTo>
                    <a:pt x="5030591" y="208298"/>
                    <a:pt x="5028051" y="225649"/>
                    <a:pt x="5021701" y="237216"/>
                  </a:cubicBezTo>
                  <a:cubicBezTo>
                    <a:pt x="5016621" y="246304"/>
                    <a:pt x="5009001" y="253740"/>
                    <a:pt x="4996301" y="258698"/>
                  </a:cubicBezTo>
                  <a:cubicBezTo>
                    <a:pt x="4982331" y="266134"/>
                    <a:pt x="4965821" y="271091"/>
                    <a:pt x="4936611" y="271917"/>
                  </a:cubicBezTo>
                  <a:cubicBezTo>
                    <a:pt x="4856601" y="274396"/>
                    <a:pt x="4641971" y="224823"/>
                    <a:pt x="4489571" y="205820"/>
                  </a:cubicBezTo>
                  <a:cubicBezTo>
                    <a:pt x="4333361" y="186817"/>
                    <a:pt x="4183501" y="172771"/>
                    <a:pt x="4012051" y="159551"/>
                  </a:cubicBezTo>
                  <a:cubicBezTo>
                    <a:pt x="3813931" y="145506"/>
                    <a:pt x="3566281" y="133112"/>
                    <a:pt x="3369431" y="125676"/>
                  </a:cubicBezTo>
                  <a:cubicBezTo>
                    <a:pt x="3203061" y="119893"/>
                    <a:pt x="3065901" y="118240"/>
                    <a:pt x="2908421" y="117414"/>
                  </a:cubicBezTo>
                  <a:cubicBezTo>
                    <a:pt x="2740781" y="115762"/>
                    <a:pt x="2582031" y="115762"/>
                    <a:pt x="2392801" y="118240"/>
                  </a:cubicBezTo>
                  <a:cubicBezTo>
                    <a:pt x="2160391" y="120719"/>
                    <a:pt x="1897501" y="128155"/>
                    <a:pt x="1614291" y="136417"/>
                  </a:cubicBezTo>
                  <a:cubicBezTo>
                    <a:pt x="1273931" y="146332"/>
                    <a:pt x="771011" y="160378"/>
                    <a:pt x="489071" y="176076"/>
                  </a:cubicBezTo>
                  <a:cubicBezTo>
                    <a:pt x="318891" y="185164"/>
                    <a:pt x="153791" y="215734"/>
                    <a:pt x="80131" y="207472"/>
                  </a:cubicBezTo>
                  <a:cubicBezTo>
                    <a:pt x="52191" y="204167"/>
                    <a:pt x="36951" y="199210"/>
                    <a:pt x="24251" y="189295"/>
                  </a:cubicBezTo>
                  <a:cubicBezTo>
                    <a:pt x="10281" y="180207"/>
                    <a:pt x="121" y="164509"/>
                    <a:pt x="121" y="152115"/>
                  </a:cubicBezTo>
                  <a:cubicBezTo>
                    <a:pt x="-1149" y="138896"/>
                    <a:pt x="7741" y="122371"/>
                    <a:pt x="20441" y="113283"/>
                  </a:cubicBezTo>
                  <a:cubicBezTo>
                    <a:pt x="33141" y="103368"/>
                    <a:pt x="75051" y="92627"/>
                    <a:pt x="75051" y="92627"/>
                  </a:cubicBezTo>
                </a:path>
              </a:pathLst>
            </a:custGeom>
            <a:solidFill>
              <a:srgbClr val="96C15E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7055083" y="7214288"/>
            <a:ext cx="4680432" cy="3154181"/>
          </a:xfrm>
          <a:custGeom>
            <a:avLst/>
            <a:gdLst/>
            <a:ahLst/>
            <a:cxnLst/>
            <a:rect r="r" b="b" t="t" l="l"/>
            <a:pathLst>
              <a:path h="3154181" w="4680432">
                <a:moveTo>
                  <a:pt x="0" y="0"/>
                </a:moveTo>
                <a:lnTo>
                  <a:pt x="4680432" y="0"/>
                </a:lnTo>
                <a:lnTo>
                  <a:pt x="4680432" y="3154181"/>
                </a:lnTo>
                <a:lnTo>
                  <a:pt x="0" y="315418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-9710" r="-1185" b="-32347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267212" y="7733168"/>
            <a:ext cx="5270601" cy="2635300"/>
          </a:xfrm>
          <a:custGeom>
            <a:avLst/>
            <a:gdLst/>
            <a:ahLst/>
            <a:cxnLst/>
            <a:rect r="r" b="b" t="t" l="l"/>
            <a:pathLst>
              <a:path h="2635300" w="5270601">
                <a:moveTo>
                  <a:pt x="0" y="0"/>
                </a:moveTo>
                <a:lnTo>
                  <a:pt x="5270600" y="0"/>
                </a:lnTo>
                <a:lnTo>
                  <a:pt x="5270600" y="2635301"/>
                </a:lnTo>
                <a:lnTo>
                  <a:pt x="0" y="263530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219847" y="4705525"/>
            <a:ext cx="4393910" cy="2678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90"/>
              </a:lnSpc>
            </a:pPr>
            <a:r>
              <a:rPr lang="en-US" sz="25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Osnovni </a:t>
            </a:r>
            <a:r>
              <a:rPr lang="en-US" b="true" sz="25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principi</a:t>
            </a:r>
            <a:r>
              <a:rPr lang="en-US" sz="25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, kompozicije, boja, tipografije... važe u oba sveta, ali </a:t>
            </a:r>
            <a:r>
              <a:rPr lang="en-US" b="true" sz="25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razlike</a:t>
            </a:r>
            <a:r>
              <a:rPr lang="en-US" sz="25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su veoma duboke i nekako se uvećavaju sa većim stepenim specijalizacije.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924217" y="4330933"/>
            <a:ext cx="4688467" cy="2678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90"/>
              </a:lnSpc>
            </a:pPr>
            <a:r>
              <a:rPr lang="en-US" sz="25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Rade sa </a:t>
            </a:r>
            <a:r>
              <a:rPr lang="en-US" b="true" sz="25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RGB</a:t>
            </a:r>
            <a:r>
              <a:rPr lang="en-US" sz="25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- </a:t>
            </a:r>
            <a:r>
              <a:rPr lang="en-US" b="true" sz="25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bojama</a:t>
            </a:r>
            <a:r>
              <a:rPr lang="en-US" sz="25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. Grafika je najčešće rasterska i sa veoma raznolikim rezolucijama. Često je cilj minimalna “težina” uz očuvanje kvaliteta. Kompresija je važna...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472506" y="4330933"/>
            <a:ext cx="4393910" cy="2678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90"/>
              </a:lnSpc>
            </a:pPr>
            <a:r>
              <a:rPr lang="en-US" sz="25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Rade sa </a:t>
            </a:r>
            <a:r>
              <a:rPr lang="en-US" b="true" sz="25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CMYK</a:t>
            </a:r>
            <a:r>
              <a:rPr lang="en-US" sz="25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- </a:t>
            </a:r>
            <a:r>
              <a:rPr lang="en-US" b="true" sz="25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bojama</a:t>
            </a:r>
            <a:r>
              <a:rPr lang="en-US" sz="25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. Kobinacija je to osnovnih tonera koji daju sve boje u svom mešanju. Preferiraju “teške” formate sa što više detalja...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18324" y="-22885"/>
            <a:ext cx="15185617" cy="1705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611"/>
              </a:lnSpc>
              <a:spcBef>
                <a:spcPct val="0"/>
              </a:spcBef>
            </a:pPr>
            <a:r>
              <a:rPr lang="en-US" sz="10555" spc="242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SVET</a:t>
            </a:r>
            <a:r>
              <a:rPr lang="en-US" sz="10555" spc="242" strike="noStrike" u="none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O</a:t>
            </a:r>
            <a:r>
              <a:rPr lang="en-US" sz="10555" spc="242" strike="noStrike" u="none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VI EKR</a:t>
            </a:r>
            <a:r>
              <a:rPr lang="en-US" sz="10555" spc="242" strike="noStrike" u="none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A</a:t>
            </a:r>
            <a:r>
              <a:rPr lang="en-US" sz="10555" spc="242" strike="noStrike" u="none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NA I ŠTAMPAČA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28700" y="2492170"/>
            <a:ext cx="4783533" cy="20863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5232"/>
              </a:lnSpc>
            </a:pPr>
            <a:r>
              <a:rPr lang="en-US" sz="4800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...Dele osnove ali se brzo razilaze na suprotne strane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947045" y="2492170"/>
            <a:ext cx="4393910" cy="771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5232"/>
              </a:lnSpc>
            </a:pPr>
            <a:r>
              <a:rPr lang="en-US" sz="4800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Ekrani - ogromni ili mali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472506" y="2492170"/>
            <a:ext cx="4393910" cy="1429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5232"/>
              </a:lnSpc>
            </a:pPr>
            <a:r>
              <a:rPr lang="en-US" sz="4800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Štampa - od vizitki do bilborda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18324" y="1502840"/>
            <a:ext cx="15185617" cy="671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10"/>
              </a:lnSpc>
              <a:spcBef>
                <a:spcPct val="0"/>
              </a:spcBef>
            </a:pPr>
            <a:r>
              <a:rPr lang="en-US" sz="4100" spc="94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-U CANVI SU PODRŽANI ŠABLONI I FORMATI ZA OBA SVETA-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650" r="0" b="-65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341720">
            <a:off x="-4492122" y="-2008178"/>
            <a:ext cx="8984244" cy="5488556"/>
          </a:xfrm>
          <a:custGeom>
            <a:avLst/>
            <a:gdLst/>
            <a:ahLst/>
            <a:cxnLst/>
            <a:rect r="r" b="b" t="t" l="l"/>
            <a:pathLst>
              <a:path h="5488556" w="8984244">
                <a:moveTo>
                  <a:pt x="0" y="0"/>
                </a:moveTo>
                <a:lnTo>
                  <a:pt x="8984244" y="0"/>
                </a:lnTo>
                <a:lnTo>
                  <a:pt x="8984244" y="5488556"/>
                </a:lnTo>
                <a:lnTo>
                  <a:pt x="0" y="54885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6678795">
            <a:off x="-2503113" y="8224255"/>
            <a:ext cx="10516904" cy="6424872"/>
          </a:xfrm>
          <a:custGeom>
            <a:avLst/>
            <a:gdLst/>
            <a:ahLst/>
            <a:cxnLst/>
            <a:rect r="r" b="b" t="t" l="l"/>
            <a:pathLst>
              <a:path h="6424872" w="10516904">
                <a:moveTo>
                  <a:pt x="0" y="0"/>
                </a:moveTo>
                <a:lnTo>
                  <a:pt x="10516903" y="0"/>
                </a:lnTo>
                <a:lnTo>
                  <a:pt x="10516903" y="6424872"/>
                </a:lnTo>
                <a:lnTo>
                  <a:pt x="0" y="64248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535292">
            <a:off x="-7884250" y="2854069"/>
            <a:ext cx="10014325" cy="6117842"/>
          </a:xfrm>
          <a:custGeom>
            <a:avLst/>
            <a:gdLst/>
            <a:ahLst/>
            <a:cxnLst/>
            <a:rect r="r" b="b" t="t" l="l"/>
            <a:pathLst>
              <a:path h="6117842" w="10014325">
                <a:moveTo>
                  <a:pt x="0" y="0"/>
                </a:moveTo>
                <a:lnTo>
                  <a:pt x="10014325" y="0"/>
                </a:lnTo>
                <a:lnTo>
                  <a:pt x="10014325" y="6117842"/>
                </a:lnTo>
                <a:lnTo>
                  <a:pt x="0" y="611784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184845">
            <a:off x="-513952" y="2980142"/>
            <a:ext cx="2297261" cy="3150856"/>
          </a:xfrm>
          <a:custGeom>
            <a:avLst/>
            <a:gdLst/>
            <a:ahLst/>
            <a:cxnLst/>
            <a:rect r="r" b="b" t="t" l="l"/>
            <a:pathLst>
              <a:path h="3150856" w="2297261">
                <a:moveTo>
                  <a:pt x="2297261" y="0"/>
                </a:moveTo>
                <a:lnTo>
                  <a:pt x="0" y="0"/>
                </a:lnTo>
                <a:lnTo>
                  <a:pt x="0" y="3150857"/>
                </a:lnTo>
                <a:lnTo>
                  <a:pt x="2297261" y="3150857"/>
                </a:lnTo>
                <a:lnTo>
                  <a:pt x="2297261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2136741">
            <a:off x="1552096" y="5205020"/>
            <a:ext cx="2008527" cy="949486"/>
          </a:xfrm>
          <a:custGeom>
            <a:avLst/>
            <a:gdLst/>
            <a:ahLst/>
            <a:cxnLst/>
            <a:rect r="r" b="b" t="t" l="l"/>
            <a:pathLst>
              <a:path h="949486" w="2008527">
                <a:moveTo>
                  <a:pt x="0" y="0"/>
                </a:moveTo>
                <a:lnTo>
                  <a:pt x="2008527" y="0"/>
                </a:lnTo>
                <a:lnTo>
                  <a:pt x="2008527" y="949486"/>
                </a:lnTo>
                <a:lnTo>
                  <a:pt x="0" y="94948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2611591">
            <a:off x="-274969" y="7561923"/>
            <a:ext cx="4231877" cy="3970270"/>
          </a:xfrm>
          <a:custGeom>
            <a:avLst/>
            <a:gdLst/>
            <a:ahLst/>
            <a:cxnLst/>
            <a:rect r="r" b="b" t="t" l="l"/>
            <a:pathLst>
              <a:path h="3970270" w="4231877">
                <a:moveTo>
                  <a:pt x="0" y="0"/>
                </a:moveTo>
                <a:lnTo>
                  <a:pt x="4231877" y="0"/>
                </a:lnTo>
                <a:lnTo>
                  <a:pt x="4231877" y="3970270"/>
                </a:lnTo>
                <a:lnTo>
                  <a:pt x="0" y="397027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2272317">
            <a:off x="16896439" y="-250250"/>
            <a:ext cx="2268209" cy="1624863"/>
          </a:xfrm>
          <a:custGeom>
            <a:avLst/>
            <a:gdLst/>
            <a:ahLst/>
            <a:cxnLst/>
            <a:rect r="r" b="b" t="t" l="l"/>
            <a:pathLst>
              <a:path h="1624863" w="2268209">
                <a:moveTo>
                  <a:pt x="0" y="0"/>
                </a:moveTo>
                <a:lnTo>
                  <a:pt x="2268209" y="0"/>
                </a:lnTo>
                <a:lnTo>
                  <a:pt x="2268209" y="1624862"/>
                </a:lnTo>
                <a:lnTo>
                  <a:pt x="0" y="162486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8242392">
            <a:off x="-50049" y="-500661"/>
            <a:ext cx="2902503" cy="3485539"/>
          </a:xfrm>
          <a:custGeom>
            <a:avLst/>
            <a:gdLst/>
            <a:ahLst/>
            <a:cxnLst/>
            <a:rect r="r" b="b" t="t" l="l"/>
            <a:pathLst>
              <a:path h="3485539" w="2902503">
                <a:moveTo>
                  <a:pt x="2902503" y="0"/>
                </a:moveTo>
                <a:lnTo>
                  <a:pt x="0" y="0"/>
                </a:lnTo>
                <a:lnTo>
                  <a:pt x="0" y="3485538"/>
                </a:lnTo>
                <a:lnTo>
                  <a:pt x="2902503" y="3485538"/>
                </a:lnTo>
                <a:lnTo>
                  <a:pt x="2902503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058627" y="678950"/>
            <a:ext cx="12102348" cy="1437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623"/>
              </a:lnSpc>
            </a:pPr>
            <a:r>
              <a:rPr lang="en-US" sz="9078" spc="99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F</a:t>
            </a:r>
            <a:r>
              <a:rPr lang="en-US" sz="9078" spc="99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ORMATI, RASTER, PIKSELI I VEKTORI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342168" y="2280727"/>
            <a:ext cx="14408452" cy="21843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0039" indent="-320020" lvl="1">
              <a:lnSpc>
                <a:spcPts val="4357"/>
              </a:lnSpc>
              <a:buFont typeface="Arial"/>
              <a:buChar char="•"/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Poznavanje i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razumevanje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ovih pojmova veoma je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dobrodošlo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ali nije obavezno...</a:t>
            </a:r>
          </a:p>
          <a:p>
            <a:pPr algn="l" marL="640039" indent="-320020" lvl="1">
              <a:lnSpc>
                <a:spcPts val="4357"/>
              </a:lnSpc>
              <a:buFont typeface="Arial"/>
              <a:buChar char="•"/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Preporučene opcije za izvoz obično su OK . Canva daje jedan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preporučen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format.</a:t>
            </a:r>
          </a:p>
          <a:p>
            <a:pPr algn="l" marL="640039" indent="-320020" lvl="1">
              <a:lnSpc>
                <a:spcPts val="4357"/>
              </a:lnSpc>
              <a:spcBef>
                <a:spcPct val="0"/>
              </a:spcBef>
              <a:buFont typeface="Arial"/>
              <a:buChar char="•"/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Moguće je i veoma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korisno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razumeti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bar deo ove priče, odnosno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formate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koje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koristite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367739" y="8086504"/>
            <a:ext cx="10830146" cy="1631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7"/>
              </a:lnSpc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Koga zanima </a:t>
            </a:r>
            <a:r>
              <a:rPr lang="en-US" sz="29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više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o ovim temama može </a:t>
            </a:r>
            <a:r>
              <a:rPr lang="en-US" sz="29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pogledati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ove linkove:  - </a:t>
            </a:r>
            <a:r>
              <a:rPr lang="en-US" sz="2964" u="sng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  <a:hlinkClick r:id="rId19" tooltip="https://fotozaweb.in.rs/standardni-formati-slika-za-web/"/>
              </a:rPr>
              <a:t>https://fotozaweb.in.rs/standardni-formati-slika-za-web/ 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 </a:t>
            </a:r>
          </a:p>
          <a:p>
            <a:pPr algn="l" marL="0" indent="0" lvl="0">
              <a:lnSpc>
                <a:spcPts val="4357"/>
              </a:lnSpc>
              <a:spcBef>
                <a:spcPct val="0"/>
              </a:spcBef>
            </a:pPr>
            <a:r>
              <a:rPr lang="en-US" sz="2964" u="sng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  <a:hlinkClick r:id="rId20" tooltip="https://fotozaweb.in.rs/standardni-formati-slika-za-web/"/>
              </a:rPr>
              <a:t>https://fotozaweb.in.rs/novi-formati-slika-za-web/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342168" y="4846074"/>
            <a:ext cx="14408452" cy="27367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0039" indent="-320020" lvl="1">
              <a:lnSpc>
                <a:spcPts val="4357"/>
              </a:lnSpc>
              <a:buFont typeface="Arial"/>
              <a:buChar char="•"/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Neka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ograničenja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besplatne verzije moguće je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korigovati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nekim drugim alatima...</a:t>
            </a:r>
          </a:p>
          <a:p>
            <a:pPr algn="l" marL="640039" indent="-320020" lvl="1">
              <a:lnSpc>
                <a:spcPts val="4357"/>
              </a:lnSpc>
              <a:buFont typeface="Arial"/>
              <a:buChar char="•"/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Važno je shvatiti bar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suštinske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stvari - dubinu boje,  kompresiju sa ili bez gubitka kvaliteta, najbolji format za određenu namenu...</a:t>
            </a:r>
          </a:p>
          <a:p>
            <a:pPr algn="l" marL="640039" indent="-320020" lvl="1">
              <a:lnSpc>
                <a:spcPts val="4357"/>
              </a:lnSpc>
              <a:buFont typeface="Arial"/>
              <a:buChar char="•"/>
            </a:pP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Prozirnost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kao važan deo za neke upotrebe (logo...)</a:t>
            </a:r>
          </a:p>
          <a:p>
            <a:pPr algn="l" marL="640039" indent="-320020" lvl="1">
              <a:lnSpc>
                <a:spcPts val="4357"/>
              </a:lnSpc>
              <a:spcBef>
                <a:spcPct val="0"/>
              </a:spcBef>
              <a:buFont typeface="Arial"/>
              <a:buChar char="•"/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Prednosti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vektorske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grafike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- povećanje veličine bez gubitka kvaliteta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650" r="0" b="-65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7037345">
            <a:off x="13579904" y="-2100012"/>
            <a:ext cx="10191985" cy="6226376"/>
          </a:xfrm>
          <a:custGeom>
            <a:avLst/>
            <a:gdLst/>
            <a:ahLst/>
            <a:cxnLst/>
            <a:rect r="r" b="b" t="t" l="l"/>
            <a:pathLst>
              <a:path h="6226376" w="10191985">
                <a:moveTo>
                  <a:pt x="0" y="0"/>
                </a:moveTo>
                <a:lnTo>
                  <a:pt x="10191985" y="0"/>
                </a:lnTo>
                <a:lnTo>
                  <a:pt x="10191985" y="6226377"/>
                </a:lnTo>
                <a:lnTo>
                  <a:pt x="0" y="62263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341720">
            <a:off x="-4492122" y="-2008178"/>
            <a:ext cx="8984244" cy="5488556"/>
          </a:xfrm>
          <a:custGeom>
            <a:avLst/>
            <a:gdLst/>
            <a:ahLst/>
            <a:cxnLst/>
            <a:rect r="r" b="b" t="t" l="l"/>
            <a:pathLst>
              <a:path h="5488556" w="8984244">
                <a:moveTo>
                  <a:pt x="0" y="0"/>
                </a:moveTo>
                <a:lnTo>
                  <a:pt x="8984244" y="0"/>
                </a:lnTo>
                <a:lnTo>
                  <a:pt x="8984244" y="5488556"/>
                </a:lnTo>
                <a:lnTo>
                  <a:pt x="0" y="5488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700000">
            <a:off x="16380209" y="3466822"/>
            <a:ext cx="5172619" cy="3160000"/>
          </a:xfrm>
          <a:custGeom>
            <a:avLst/>
            <a:gdLst/>
            <a:ahLst/>
            <a:cxnLst/>
            <a:rect r="r" b="b" t="t" l="l"/>
            <a:pathLst>
              <a:path h="3160000" w="5172619">
                <a:moveTo>
                  <a:pt x="0" y="0"/>
                </a:moveTo>
                <a:lnTo>
                  <a:pt x="5172619" y="0"/>
                </a:lnTo>
                <a:lnTo>
                  <a:pt x="5172619" y="3160000"/>
                </a:lnTo>
                <a:lnTo>
                  <a:pt x="0" y="31600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678795">
            <a:off x="-3206038" y="8443426"/>
            <a:ext cx="9760266" cy="5962635"/>
          </a:xfrm>
          <a:custGeom>
            <a:avLst/>
            <a:gdLst/>
            <a:ahLst/>
            <a:cxnLst/>
            <a:rect r="r" b="b" t="t" l="l"/>
            <a:pathLst>
              <a:path h="5962635" w="9760266">
                <a:moveTo>
                  <a:pt x="0" y="0"/>
                </a:moveTo>
                <a:lnTo>
                  <a:pt x="9760266" y="0"/>
                </a:lnTo>
                <a:lnTo>
                  <a:pt x="9760266" y="5962635"/>
                </a:lnTo>
                <a:lnTo>
                  <a:pt x="0" y="596263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535292">
            <a:off x="-7884250" y="2854069"/>
            <a:ext cx="10014325" cy="6117842"/>
          </a:xfrm>
          <a:custGeom>
            <a:avLst/>
            <a:gdLst/>
            <a:ahLst/>
            <a:cxnLst/>
            <a:rect r="r" b="b" t="t" l="l"/>
            <a:pathLst>
              <a:path h="6117842" w="10014325">
                <a:moveTo>
                  <a:pt x="0" y="0"/>
                </a:moveTo>
                <a:lnTo>
                  <a:pt x="10014325" y="0"/>
                </a:lnTo>
                <a:lnTo>
                  <a:pt x="10014325" y="6117842"/>
                </a:lnTo>
                <a:lnTo>
                  <a:pt x="0" y="611784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82594">
            <a:off x="13332249" y="6300406"/>
            <a:ext cx="11027429" cy="6736756"/>
          </a:xfrm>
          <a:custGeom>
            <a:avLst/>
            <a:gdLst/>
            <a:ahLst/>
            <a:cxnLst/>
            <a:rect r="r" b="b" t="t" l="l"/>
            <a:pathLst>
              <a:path h="6736756" w="11027429">
                <a:moveTo>
                  <a:pt x="0" y="0"/>
                </a:moveTo>
                <a:lnTo>
                  <a:pt x="11027429" y="0"/>
                </a:lnTo>
                <a:lnTo>
                  <a:pt x="11027429" y="6736757"/>
                </a:lnTo>
                <a:lnTo>
                  <a:pt x="0" y="673675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221192">
            <a:off x="14973356" y="186658"/>
            <a:ext cx="3166808" cy="2936495"/>
          </a:xfrm>
          <a:custGeom>
            <a:avLst/>
            <a:gdLst/>
            <a:ahLst/>
            <a:cxnLst/>
            <a:rect r="r" b="b" t="t" l="l"/>
            <a:pathLst>
              <a:path h="2936495" w="3166808">
                <a:moveTo>
                  <a:pt x="0" y="0"/>
                </a:moveTo>
                <a:lnTo>
                  <a:pt x="3166808" y="0"/>
                </a:lnTo>
                <a:lnTo>
                  <a:pt x="3166808" y="2936494"/>
                </a:lnTo>
                <a:lnTo>
                  <a:pt x="0" y="293649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-1778702">
            <a:off x="14974392" y="3754516"/>
            <a:ext cx="3458727" cy="2584612"/>
          </a:xfrm>
          <a:custGeom>
            <a:avLst/>
            <a:gdLst/>
            <a:ahLst/>
            <a:cxnLst/>
            <a:rect r="r" b="b" t="t" l="l"/>
            <a:pathLst>
              <a:path h="2584612" w="3458727">
                <a:moveTo>
                  <a:pt x="3458727" y="0"/>
                </a:moveTo>
                <a:lnTo>
                  <a:pt x="0" y="0"/>
                </a:lnTo>
                <a:lnTo>
                  <a:pt x="0" y="2584612"/>
                </a:lnTo>
                <a:lnTo>
                  <a:pt x="3458727" y="2584612"/>
                </a:lnTo>
                <a:lnTo>
                  <a:pt x="3458727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-184845">
            <a:off x="-513952" y="2980142"/>
            <a:ext cx="2297261" cy="3150856"/>
          </a:xfrm>
          <a:custGeom>
            <a:avLst/>
            <a:gdLst/>
            <a:ahLst/>
            <a:cxnLst/>
            <a:rect r="r" b="b" t="t" l="l"/>
            <a:pathLst>
              <a:path h="3150856" w="2297261">
                <a:moveTo>
                  <a:pt x="2297261" y="0"/>
                </a:moveTo>
                <a:lnTo>
                  <a:pt x="0" y="0"/>
                </a:lnTo>
                <a:lnTo>
                  <a:pt x="0" y="3150857"/>
                </a:lnTo>
                <a:lnTo>
                  <a:pt x="2297261" y="3150857"/>
                </a:lnTo>
                <a:lnTo>
                  <a:pt x="2297261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2136741">
            <a:off x="1552096" y="5205020"/>
            <a:ext cx="2008527" cy="949486"/>
          </a:xfrm>
          <a:custGeom>
            <a:avLst/>
            <a:gdLst/>
            <a:ahLst/>
            <a:cxnLst/>
            <a:rect r="r" b="b" t="t" l="l"/>
            <a:pathLst>
              <a:path h="949486" w="2008527">
                <a:moveTo>
                  <a:pt x="0" y="0"/>
                </a:moveTo>
                <a:lnTo>
                  <a:pt x="2008527" y="0"/>
                </a:lnTo>
                <a:lnTo>
                  <a:pt x="2008527" y="949486"/>
                </a:lnTo>
                <a:lnTo>
                  <a:pt x="0" y="949486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2611591">
            <a:off x="-361448" y="7122846"/>
            <a:ext cx="3837292" cy="3600078"/>
          </a:xfrm>
          <a:custGeom>
            <a:avLst/>
            <a:gdLst/>
            <a:ahLst/>
            <a:cxnLst/>
            <a:rect r="r" b="b" t="t" l="l"/>
            <a:pathLst>
              <a:path h="3600078" w="3837292">
                <a:moveTo>
                  <a:pt x="0" y="0"/>
                </a:moveTo>
                <a:lnTo>
                  <a:pt x="3837293" y="0"/>
                </a:lnTo>
                <a:lnTo>
                  <a:pt x="3837293" y="3600078"/>
                </a:lnTo>
                <a:lnTo>
                  <a:pt x="0" y="3600078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1803111">
            <a:off x="14383460" y="2181615"/>
            <a:ext cx="2025886" cy="957692"/>
          </a:xfrm>
          <a:custGeom>
            <a:avLst/>
            <a:gdLst/>
            <a:ahLst/>
            <a:cxnLst/>
            <a:rect r="r" b="b" t="t" l="l"/>
            <a:pathLst>
              <a:path h="957692" w="2025886">
                <a:moveTo>
                  <a:pt x="0" y="0"/>
                </a:moveTo>
                <a:lnTo>
                  <a:pt x="2025886" y="0"/>
                </a:lnTo>
                <a:lnTo>
                  <a:pt x="2025886" y="957692"/>
                </a:lnTo>
                <a:lnTo>
                  <a:pt x="0" y="957692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524477">
            <a:off x="14844221" y="7740850"/>
            <a:ext cx="3611166" cy="2389935"/>
          </a:xfrm>
          <a:custGeom>
            <a:avLst/>
            <a:gdLst/>
            <a:ahLst/>
            <a:cxnLst/>
            <a:rect r="r" b="b" t="t" l="l"/>
            <a:pathLst>
              <a:path h="2389935" w="3611166">
                <a:moveTo>
                  <a:pt x="0" y="0"/>
                </a:moveTo>
                <a:lnTo>
                  <a:pt x="3611166" y="0"/>
                </a:lnTo>
                <a:lnTo>
                  <a:pt x="3611166" y="2389935"/>
                </a:lnTo>
                <a:lnTo>
                  <a:pt x="0" y="2389935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6" id="16"/>
          <p:cNvSpPr/>
          <p:nvPr/>
        </p:nvSpPr>
        <p:spPr>
          <a:xfrm flipH="true" flipV="false" rot="8242392">
            <a:off x="-373455" y="-572299"/>
            <a:ext cx="2902503" cy="3485539"/>
          </a:xfrm>
          <a:custGeom>
            <a:avLst/>
            <a:gdLst/>
            <a:ahLst/>
            <a:cxnLst/>
            <a:rect r="r" b="b" t="t" l="l"/>
            <a:pathLst>
              <a:path h="3485539" w="2902503">
                <a:moveTo>
                  <a:pt x="2902503" y="0"/>
                </a:moveTo>
                <a:lnTo>
                  <a:pt x="0" y="0"/>
                </a:lnTo>
                <a:lnTo>
                  <a:pt x="0" y="3485539"/>
                </a:lnTo>
                <a:lnTo>
                  <a:pt x="2902503" y="3485539"/>
                </a:lnTo>
                <a:lnTo>
                  <a:pt x="2902503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108431" y="339889"/>
            <a:ext cx="13669949" cy="14884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120"/>
              </a:lnSpc>
              <a:spcBef>
                <a:spcPct val="0"/>
              </a:spcBef>
            </a:pPr>
            <a:r>
              <a:rPr lang="en-US" sz="9200" spc="211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 </a:t>
            </a:r>
            <a:r>
              <a:rPr lang="en-US" sz="9200" spc="211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o can</a:t>
            </a:r>
            <a:r>
              <a:rPr lang="en-US" sz="9200" spc="211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VI-KOMPANIJA, VREDNOST...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229996" y="2401762"/>
            <a:ext cx="9911043" cy="1631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0039" indent="-320020" lvl="1">
              <a:lnSpc>
                <a:spcPts val="4357"/>
              </a:lnSpc>
              <a:buFont typeface="Arial"/>
              <a:buChar char="•"/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Kompanija iz Australije </a:t>
            </a:r>
          </a:p>
          <a:p>
            <a:pPr algn="l" marL="640039" indent="-320020" lvl="1">
              <a:lnSpc>
                <a:spcPts val="4357"/>
              </a:lnSpc>
              <a:buFont typeface="Arial"/>
              <a:buChar char="•"/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Osnovana 2013.</a:t>
            </a:r>
          </a:p>
          <a:p>
            <a:pPr algn="l" marL="640039" indent="-320020" lvl="1">
              <a:lnSpc>
                <a:spcPts val="4357"/>
              </a:lnSpc>
              <a:buFont typeface="Arial"/>
              <a:buChar char="•"/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Vrednost na berzi meri se milijardama (najviša bila 40)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187993" y="4380539"/>
            <a:ext cx="9911043" cy="3289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0039" indent="-320020" lvl="1">
              <a:lnSpc>
                <a:spcPts val="4357"/>
              </a:lnSpc>
              <a:buFont typeface="Arial"/>
              <a:buChar char="•"/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Stalno se dodaju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nove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mogućnosti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(video, AI...)</a:t>
            </a:r>
          </a:p>
          <a:p>
            <a:pPr algn="l" marL="640039" indent="-320020" lvl="1">
              <a:lnSpc>
                <a:spcPts val="4357"/>
              </a:lnSpc>
              <a:buFont typeface="Arial"/>
              <a:buChar char="•"/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Ogroman broj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gotovih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rešenja</a:t>
            </a:r>
          </a:p>
          <a:p>
            <a:pPr algn="l" marL="640039" indent="-320020" lvl="1">
              <a:lnSpc>
                <a:spcPts val="4357"/>
              </a:lnSpc>
              <a:buFont typeface="Arial"/>
              <a:buChar char="•"/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Milioni fotografija dostupnih za korišćenje (Pixabay)</a:t>
            </a:r>
          </a:p>
          <a:p>
            <a:pPr algn="l" marL="640039" indent="-320020" lvl="1">
              <a:lnSpc>
                <a:spcPts val="4357"/>
              </a:lnSpc>
              <a:buFont typeface="Arial"/>
              <a:buChar char="•"/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Dobar odnos cene i mogućnosti</a:t>
            </a:r>
          </a:p>
          <a:p>
            <a:pPr algn="l">
              <a:lnSpc>
                <a:spcPts val="4357"/>
              </a:lnSpc>
            </a:pPr>
          </a:p>
          <a:p>
            <a:pPr algn="l">
              <a:lnSpc>
                <a:spcPts val="4357"/>
              </a:lnSpc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Odličan izvor :</a:t>
            </a:r>
            <a:r>
              <a:rPr lang="en-US" sz="2964" u="sng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  <a:hlinkClick r:id="rId29" tooltip="https://sr.wikipedia.org/wiki/Canva"/>
              </a:rPr>
              <a:t> https://sr.wikipedia.org/wiki/Canva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650" r="0" b="-65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7037345">
            <a:off x="13579904" y="-2100012"/>
            <a:ext cx="10191985" cy="6226376"/>
          </a:xfrm>
          <a:custGeom>
            <a:avLst/>
            <a:gdLst/>
            <a:ahLst/>
            <a:cxnLst/>
            <a:rect r="r" b="b" t="t" l="l"/>
            <a:pathLst>
              <a:path h="6226376" w="10191985">
                <a:moveTo>
                  <a:pt x="0" y="0"/>
                </a:moveTo>
                <a:lnTo>
                  <a:pt x="10191985" y="0"/>
                </a:lnTo>
                <a:lnTo>
                  <a:pt x="10191985" y="6226377"/>
                </a:lnTo>
                <a:lnTo>
                  <a:pt x="0" y="62263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341720">
            <a:off x="-4492122" y="-2008178"/>
            <a:ext cx="8984244" cy="5488556"/>
          </a:xfrm>
          <a:custGeom>
            <a:avLst/>
            <a:gdLst/>
            <a:ahLst/>
            <a:cxnLst/>
            <a:rect r="r" b="b" t="t" l="l"/>
            <a:pathLst>
              <a:path h="5488556" w="8984244">
                <a:moveTo>
                  <a:pt x="0" y="0"/>
                </a:moveTo>
                <a:lnTo>
                  <a:pt x="8984244" y="0"/>
                </a:lnTo>
                <a:lnTo>
                  <a:pt x="8984244" y="5488556"/>
                </a:lnTo>
                <a:lnTo>
                  <a:pt x="0" y="5488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700000">
            <a:off x="16380209" y="3466822"/>
            <a:ext cx="5172619" cy="3160000"/>
          </a:xfrm>
          <a:custGeom>
            <a:avLst/>
            <a:gdLst/>
            <a:ahLst/>
            <a:cxnLst/>
            <a:rect r="r" b="b" t="t" l="l"/>
            <a:pathLst>
              <a:path h="3160000" w="5172619">
                <a:moveTo>
                  <a:pt x="0" y="0"/>
                </a:moveTo>
                <a:lnTo>
                  <a:pt x="5172619" y="0"/>
                </a:lnTo>
                <a:lnTo>
                  <a:pt x="5172619" y="3160000"/>
                </a:lnTo>
                <a:lnTo>
                  <a:pt x="0" y="31600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678795">
            <a:off x="-3206038" y="8443426"/>
            <a:ext cx="9760266" cy="5962635"/>
          </a:xfrm>
          <a:custGeom>
            <a:avLst/>
            <a:gdLst/>
            <a:ahLst/>
            <a:cxnLst/>
            <a:rect r="r" b="b" t="t" l="l"/>
            <a:pathLst>
              <a:path h="5962635" w="9760266">
                <a:moveTo>
                  <a:pt x="0" y="0"/>
                </a:moveTo>
                <a:lnTo>
                  <a:pt x="9760266" y="0"/>
                </a:lnTo>
                <a:lnTo>
                  <a:pt x="9760266" y="5962635"/>
                </a:lnTo>
                <a:lnTo>
                  <a:pt x="0" y="596263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535292">
            <a:off x="-7884250" y="2854069"/>
            <a:ext cx="10014325" cy="6117842"/>
          </a:xfrm>
          <a:custGeom>
            <a:avLst/>
            <a:gdLst/>
            <a:ahLst/>
            <a:cxnLst/>
            <a:rect r="r" b="b" t="t" l="l"/>
            <a:pathLst>
              <a:path h="6117842" w="10014325">
                <a:moveTo>
                  <a:pt x="0" y="0"/>
                </a:moveTo>
                <a:lnTo>
                  <a:pt x="10014325" y="0"/>
                </a:lnTo>
                <a:lnTo>
                  <a:pt x="10014325" y="6117842"/>
                </a:lnTo>
                <a:lnTo>
                  <a:pt x="0" y="611784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82594">
            <a:off x="13332249" y="6300406"/>
            <a:ext cx="11027429" cy="6736756"/>
          </a:xfrm>
          <a:custGeom>
            <a:avLst/>
            <a:gdLst/>
            <a:ahLst/>
            <a:cxnLst/>
            <a:rect r="r" b="b" t="t" l="l"/>
            <a:pathLst>
              <a:path h="6736756" w="11027429">
                <a:moveTo>
                  <a:pt x="0" y="0"/>
                </a:moveTo>
                <a:lnTo>
                  <a:pt x="11027429" y="0"/>
                </a:lnTo>
                <a:lnTo>
                  <a:pt x="11027429" y="6736757"/>
                </a:lnTo>
                <a:lnTo>
                  <a:pt x="0" y="673675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221192">
            <a:off x="14973356" y="186658"/>
            <a:ext cx="3166808" cy="2936495"/>
          </a:xfrm>
          <a:custGeom>
            <a:avLst/>
            <a:gdLst/>
            <a:ahLst/>
            <a:cxnLst/>
            <a:rect r="r" b="b" t="t" l="l"/>
            <a:pathLst>
              <a:path h="2936495" w="3166808">
                <a:moveTo>
                  <a:pt x="0" y="0"/>
                </a:moveTo>
                <a:lnTo>
                  <a:pt x="3166808" y="0"/>
                </a:lnTo>
                <a:lnTo>
                  <a:pt x="3166808" y="2936494"/>
                </a:lnTo>
                <a:lnTo>
                  <a:pt x="0" y="293649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-1778702">
            <a:off x="14974392" y="3754516"/>
            <a:ext cx="3458727" cy="2584612"/>
          </a:xfrm>
          <a:custGeom>
            <a:avLst/>
            <a:gdLst/>
            <a:ahLst/>
            <a:cxnLst/>
            <a:rect r="r" b="b" t="t" l="l"/>
            <a:pathLst>
              <a:path h="2584612" w="3458727">
                <a:moveTo>
                  <a:pt x="3458727" y="0"/>
                </a:moveTo>
                <a:lnTo>
                  <a:pt x="0" y="0"/>
                </a:lnTo>
                <a:lnTo>
                  <a:pt x="0" y="2584612"/>
                </a:lnTo>
                <a:lnTo>
                  <a:pt x="3458727" y="2584612"/>
                </a:lnTo>
                <a:lnTo>
                  <a:pt x="3458727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-184845">
            <a:off x="-513952" y="2980142"/>
            <a:ext cx="2297261" cy="3150856"/>
          </a:xfrm>
          <a:custGeom>
            <a:avLst/>
            <a:gdLst/>
            <a:ahLst/>
            <a:cxnLst/>
            <a:rect r="r" b="b" t="t" l="l"/>
            <a:pathLst>
              <a:path h="3150856" w="2297261">
                <a:moveTo>
                  <a:pt x="2297261" y="0"/>
                </a:moveTo>
                <a:lnTo>
                  <a:pt x="0" y="0"/>
                </a:lnTo>
                <a:lnTo>
                  <a:pt x="0" y="3150857"/>
                </a:lnTo>
                <a:lnTo>
                  <a:pt x="2297261" y="3150857"/>
                </a:lnTo>
                <a:lnTo>
                  <a:pt x="2297261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2136741">
            <a:off x="1552096" y="5205020"/>
            <a:ext cx="2008527" cy="949486"/>
          </a:xfrm>
          <a:custGeom>
            <a:avLst/>
            <a:gdLst/>
            <a:ahLst/>
            <a:cxnLst/>
            <a:rect r="r" b="b" t="t" l="l"/>
            <a:pathLst>
              <a:path h="949486" w="2008527">
                <a:moveTo>
                  <a:pt x="0" y="0"/>
                </a:moveTo>
                <a:lnTo>
                  <a:pt x="2008527" y="0"/>
                </a:lnTo>
                <a:lnTo>
                  <a:pt x="2008527" y="949486"/>
                </a:lnTo>
                <a:lnTo>
                  <a:pt x="0" y="949486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2611591">
            <a:off x="-361448" y="7122846"/>
            <a:ext cx="3837292" cy="3600078"/>
          </a:xfrm>
          <a:custGeom>
            <a:avLst/>
            <a:gdLst/>
            <a:ahLst/>
            <a:cxnLst/>
            <a:rect r="r" b="b" t="t" l="l"/>
            <a:pathLst>
              <a:path h="3600078" w="3837292">
                <a:moveTo>
                  <a:pt x="0" y="0"/>
                </a:moveTo>
                <a:lnTo>
                  <a:pt x="3837293" y="0"/>
                </a:lnTo>
                <a:lnTo>
                  <a:pt x="3837293" y="3600078"/>
                </a:lnTo>
                <a:lnTo>
                  <a:pt x="0" y="3600078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1803111">
            <a:off x="14383460" y="2181615"/>
            <a:ext cx="2025886" cy="957692"/>
          </a:xfrm>
          <a:custGeom>
            <a:avLst/>
            <a:gdLst/>
            <a:ahLst/>
            <a:cxnLst/>
            <a:rect r="r" b="b" t="t" l="l"/>
            <a:pathLst>
              <a:path h="957692" w="2025886">
                <a:moveTo>
                  <a:pt x="0" y="0"/>
                </a:moveTo>
                <a:lnTo>
                  <a:pt x="2025886" y="0"/>
                </a:lnTo>
                <a:lnTo>
                  <a:pt x="2025886" y="957692"/>
                </a:lnTo>
                <a:lnTo>
                  <a:pt x="0" y="957692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524477">
            <a:off x="14844221" y="7740850"/>
            <a:ext cx="3611166" cy="2389935"/>
          </a:xfrm>
          <a:custGeom>
            <a:avLst/>
            <a:gdLst/>
            <a:ahLst/>
            <a:cxnLst/>
            <a:rect r="r" b="b" t="t" l="l"/>
            <a:pathLst>
              <a:path h="2389935" w="3611166">
                <a:moveTo>
                  <a:pt x="0" y="0"/>
                </a:moveTo>
                <a:lnTo>
                  <a:pt x="3611166" y="0"/>
                </a:lnTo>
                <a:lnTo>
                  <a:pt x="3611166" y="2389935"/>
                </a:lnTo>
                <a:lnTo>
                  <a:pt x="0" y="2389935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6" id="16"/>
          <p:cNvSpPr/>
          <p:nvPr/>
        </p:nvSpPr>
        <p:spPr>
          <a:xfrm flipH="true" flipV="false" rot="8242392">
            <a:off x="-373455" y="-572299"/>
            <a:ext cx="2902503" cy="3485539"/>
          </a:xfrm>
          <a:custGeom>
            <a:avLst/>
            <a:gdLst/>
            <a:ahLst/>
            <a:cxnLst/>
            <a:rect r="r" b="b" t="t" l="l"/>
            <a:pathLst>
              <a:path h="3485539" w="2902503">
                <a:moveTo>
                  <a:pt x="2902503" y="0"/>
                </a:moveTo>
                <a:lnTo>
                  <a:pt x="0" y="0"/>
                </a:lnTo>
                <a:lnTo>
                  <a:pt x="0" y="3485539"/>
                </a:lnTo>
                <a:lnTo>
                  <a:pt x="2902503" y="3485539"/>
                </a:lnTo>
                <a:lnTo>
                  <a:pt x="2902503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4650505" y="2024596"/>
            <a:ext cx="9911043" cy="21843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7"/>
              </a:lnSpc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Postoje tri vrste naloga:</a:t>
            </a:r>
          </a:p>
          <a:p>
            <a:pPr algn="just" marL="640039" indent="-320020" lvl="1">
              <a:lnSpc>
                <a:spcPts val="4357"/>
              </a:lnSpc>
              <a:buFont typeface="Arial"/>
              <a:buChar char="•"/>
            </a:pP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Besplatan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(upotrebljiv ali i ozbiljno ograničen)</a:t>
            </a:r>
          </a:p>
          <a:p>
            <a:pPr algn="l" marL="640039" indent="-320020" lvl="1">
              <a:lnSpc>
                <a:spcPts val="4357"/>
              </a:lnSpc>
              <a:buFont typeface="Arial"/>
              <a:buChar char="•"/>
            </a:pP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Pro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(za ozbiljnu ličnu ili frilens upotrebu)</a:t>
            </a:r>
          </a:p>
          <a:p>
            <a:pPr algn="l" marL="640039" indent="-320020" lvl="1">
              <a:lnSpc>
                <a:spcPts val="4357"/>
              </a:lnSpc>
              <a:buFont typeface="Arial"/>
              <a:buChar char="•"/>
            </a:pP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Biznis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(nudi i mogućnost timske saradnje i deljenja)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270421" y="228207"/>
            <a:ext cx="13669949" cy="1261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581"/>
              </a:lnSpc>
              <a:spcBef>
                <a:spcPct val="0"/>
              </a:spcBef>
            </a:pPr>
            <a:r>
              <a:rPr lang="en-US" sz="7801" spc="179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NALOG, KORIŠĆENJE, CENE...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419249" y="4742343"/>
            <a:ext cx="9911043" cy="38416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0039" indent="-320020" lvl="1">
              <a:lnSpc>
                <a:spcPts val="4357"/>
              </a:lnSpc>
              <a:buFont typeface="Arial"/>
              <a:buChar char="•"/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Trideset dana kao period za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isprobavanje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pune opcije jednog od plaćenih naloga. (ozbiljna registracija uz broj kreditne kartice)</a:t>
            </a:r>
          </a:p>
          <a:p>
            <a:pPr algn="l" marL="640039" indent="-320020" lvl="1">
              <a:lnSpc>
                <a:spcPts val="4357"/>
              </a:lnSpc>
              <a:buFont typeface="Arial"/>
              <a:buChar char="•"/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Ovaj period je često sasvim dovoljan za izradu sajta ili kampanju...</a:t>
            </a:r>
          </a:p>
          <a:p>
            <a:pPr algn="l" marL="640039" indent="-320020" lvl="1">
              <a:lnSpc>
                <a:spcPts val="4357"/>
              </a:lnSpc>
              <a:buFont typeface="Arial"/>
              <a:buChar char="•"/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Cena na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godišnjem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nivou dosta povoljnija nego kao mesečna. Odličan izbor ako redovno kreirate sadržaje...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480270" y="8731303"/>
            <a:ext cx="9911043" cy="5269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0039" indent="-320020" lvl="1">
              <a:lnSpc>
                <a:spcPts val="4357"/>
              </a:lnSpc>
              <a:buFont typeface="Arial"/>
              <a:buChar char="•"/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Povoljnosti za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obrazovne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i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neprofitne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organizacije.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650" r="0" b="-65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7037345">
            <a:off x="13579904" y="-2100012"/>
            <a:ext cx="10191985" cy="6226376"/>
          </a:xfrm>
          <a:custGeom>
            <a:avLst/>
            <a:gdLst/>
            <a:ahLst/>
            <a:cxnLst/>
            <a:rect r="r" b="b" t="t" l="l"/>
            <a:pathLst>
              <a:path h="6226376" w="10191985">
                <a:moveTo>
                  <a:pt x="0" y="0"/>
                </a:moveTo>
                <a:lnTo>
                  <a:pt x="10191985" y="0"/>
                </a:lnTo>
                <a:lnTo>
                  <a:pt x="10191985" y="6226377"/>
                </a:lnTo>
                <a:lnTo>
                  <a:pt x="0" y="62263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341720">
            <a:off x="-4492122" y="-2008178"/>
            <a:ext cx="8984244" cy="5488556"/>
          </a:xfrm>
          <a:custGeom>
            <a:avLst/>
            <a:gdLst/>
            <a:ahLst/>
            <a:cxnLst/>
            <a:rect r="r" b="b" t="t" l="l"/>
            <a:pathLst>
              <a:path h="5488556" w="8984244">
                <a:moveTo>
                  <a:pt x="0" y="0"/>
                </a:moveTo>
                <a:lnTo>
                  <a:pt x="8984244" y="0"/>
                </a:lnTo>
                <a:lnTo>
                  <a:pt x="8984244" y="5488556"/>
                </a:lnTo>
                <a:lnTo>
                  <a:pt x="0" y="5488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700000">
            <a:off x="16380209" y="3466822"/>
            <a:ext cx="5172619" cy="3160000"/>
          </a:xfrm>
          <a:custGeom>
            <a:avLst/>
            <a:gdLst/>
            <a:ahLst/>
            <a:cxnLst/>
            <a:rect r="r" b="b" t="t" l="l"/>
            <a:pathLst>
              <a:path h="3160000" w="5172619">
                <a:moveTo>
                  <a:pt x="0" y="0"/>
                </a:moveTo>
                <a:lnTo>
                  <a:pt x="5172619" y="0"/>
                </a:lnTo>
                <a:lnTo>
                  <a:pt x="5172619" y="3160000"/>
                </a:lnTo>
                <a:lnTo>
                  <a:pt x="0" y="31600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678795">
            <a:off x="-3206038" y="8443426"/>
            <a:ext cx="9760266" cy="5962635"/>
          </a:xfrm>
          <a:custGeom>
            <a:avLst/>
            <a:gdLst/>
            <a:ahLst/>
            <a:cxnLst/>
            <a:rect r="r" b="b" t="t" l="l"/>
            <a:pathLst>
              <a:path h="5962635" w="9760266">
                <a:moveTo>
                  <a:pt x="0" y="0"/>
                </a:moveTo>
                <a:lnTo>
                  <a:pt x="9760266" y="0"/>
                </a:lnTo>
                <a:lnTo>
                  <a:pt x="9760266" y="5962635"/>
                </a:lnTo>
                <a:lnTo>
                  <a:pt x="0" y="596263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535292">
            <a:off x="-7884250" y="2854069"/>
            <a:ext cx="10014325" cy="6117842"/>
          </a:xfrm>
          <a:custGeom>
            <a:avLst/>
            <a:gdLst/>
            <a:ahLst/>
            <a:cxnLst/>
            <a:rect r="r" b="b" t="t" l="l"/>
            <a:pathLst>
              <a:path h="6117842" w="10014325">
                <a:moveTo>
                  <a:pt x="0" y="0"/>
                </a:moveTo>
                <a:lnTo>
                  <a:pt x="10014325" y="0"/>
                </a:lnTo>
                <a:lnTo>
                  <a:pt x="10014325" y="6117842"/>
                </a:lnTo>
                <a:lnTo>
                  <a:pt x="0" y="611784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82594">
            <a:off x="13332249" y="6300406"/>
            <a:ext cx="11027429" cy="6736756"/>
          </a:xfrm>
          <a:custGeom>
            <a:avLst/>
            <a:gdLst/>
            <a:ahLst/>
            <a:cxnLst/>
            <a:rect r="r" b="b" t="t" l="l"/>
            <a:pathLst>
              <a:path h="6736756" w="11027429">
                <a:moveTo>
                  <a:pt x="0" y="0"/>
                </a:moveTo>
                <a:lnTo>
                  <a:pt x="11027429" y="0"/>
                </a:lnTo>
                <a:lnTo>
                  <a:pt x="11027429" y="6736757"/>
                </a:lnTo>
                <a:lnTo>
                  <a:pt x="0" y="673675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221192">
            <a:off x="14973356" y="186658"/>
            <a:ext cx="3166808" cy="2936495"/>
          </a:xfrm>
          <a:custGeom>
            <a:avLst/>
            <a:gdLst/>
            <a:ahLst/>
            <a:cxnLst/>
            <a:rect r="r" b="b" t="t" l="l"/>
            <a:pathLst>
              <a:path h="2936495" w="3166808">
                <a:moveTo>
                  <a:pt x="0" y="0"/>
                </a:moveTo>
                <a:lnTo>
                  <a:pt x="3166808" y="0"/>
                </a:lnTo>
                <a:lnTo>
                  <a:pt x="3166808" y="2936494"/>
                </a:lnTo>
                <a:lnTo>
                  <a:pt x="0" y="293649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-1778702">
            <a:off x="14974392" y="3754516"/>
            <a:ext cx="3458727" cy="2584612"/>
          </a:xfrm>
          <a:custGeom>
            <a:avLst/>
            <a:gdLst/>
            <a:ahLst/>
            <a:cxnLst/>
            <a:rect r="r" b="b" t="t" l="l"/>
            <a:pathLst>
              <a:path h="2584612" w="3458727">
                <a:moveTo>
                  <a:pt x="3458727" y="0"/>
                </a:moveTo>
                <a:lnTo>
                  <a:pt x="0" y="0"/>
                </a:lnTo>
                <a:lnTo>
                  <a:pt x="0" y="2584612"/>
                </a:lnTo>
                <a:lnTo>
                  <a:pt x="3458727" y="2584612"/>
                </a:lnTo>
                <a:lnTo>
                  <a:pt x="3458727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-184845">
            <a:off x="-513952" y="2980142"/>
            <a:ext cx="2297261" cy="3150856"/>
          </a:xfrm>
          <a:custGeom>
            <a:avLst/>
            <a:gdLst/>
            <a:ahLst/>
            <a:cxnLst/>
            <a:rect r="r" b="b" t="t" l="l"/>
            <a:pathLst>
              <a:path h="3150856" w="2297261">
                <a:moveTo>
                  <a:pt x="2297261" y="0"/>
                </a:moveTo>
                <a:lnTo>
                  <a:pt x="0" y="0"/>
                </a:lnTo>
                <a:lnTo>
                  <a:pt x="0" y="3150857"/>
                </a:lnTo>
                <a:lnTo>
                  <a:pt x="2297261" y="3150857"/>
                </a:lnTo>
                <a:lnTo>
                  <a:pt x="2297261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2136741">
            <a:off x="1552096" y="5205020"/>
            <a:ext cx="2008527" cy="949486"/>
          </a:xfrm>
          <a:custGeom>
            <a:avLst/>
            <a:gdLst/>
            <a:ahLst/>
            <a:cxnLst/>
            <a:rect r="r" b="b" t="t" l="l"/>
            <a:pathLst>
              <a:path h="949486" w="2008527">
                <a:moveTo>
                  <a:pt x="0" y="0"/>
                </a:moveTo>
                <a:lnTo>
                  <a:pt x="2008527" y="0"/>
                </a:lnTo>
                <a:lnTo>
                  <a:pt x="2008527" y="949486"/>
                </a:lnTo>
                <a:lnTo>
                  <a:pt x="0" y="949486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2611591">
            <a:off x="-361448" y="7122846"/>
            <a:ext cx="3837292" cy="3600078"/>
          </a:xfrm>
          <a:custGeom>
            <a:avLst/>
            <a:gdLst/>
            <a:ahLst/>
            <a:cxnLst/>
            <a:rect r="r" b="b" t="t" l="l"/>
            <a:pathLst>
              <a:path h="3600078" w="3837292">
                <a:moveTo>
                  <a:pt x="0" y="0"/>
                </a:moveTo>
                <a:lnTo>
                  <a:pt x="3837293" y="0"/>
                </a:lnTo>
                <a:lnTo>
                  <a:pt x="3837293" y="3600078"/>
                </a:lnTo>
                <a:lnTo>
                  <a:pt x="0" y="3600078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1803111">
            <a:off x="14383460" y="2181615"/>
            <a:ext cx="2025886" cy="957692"/>
          </a:xfrm>
          <a:custGeom>
            <a:avLst/>
            <a:gdLst/>
            <a:ahLst/>
            <a:cxnLst/>
            <a:rect r="r" b="b" t="t" l="l"/>
            <a:pathLst>
              <a:path h="957692" w="2025886">
                <a:moveTo>
                  <a:pt x="0" y="0"/>
                </a:moveTo>
                <a:lnTo>
                  <a:pt x="2025886" y="0"/>
                </a:lnTo>
                <a:lnTo>
                  <a:pt x="2025886" y="957692"/>
                </a:lnTo>
                <a:lnTo>
                  <a:pt x="0" y="957692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524477">
            <a:off x="14844221" y="7740850"/>
            <a:ext cx="3611166" cy="2389935"/>
          </a:xfrm>
          <a:custGeom>
            <a:avLst/>
            <a:gdLst/>
            <a:ahLst/>
            <a:cxnLst/>
            <a:rect r="r" b="b" t="t" l="l"/>
            <a:pathLst>
              <a:path h="2389935" w="3611166">
                <a:moveTo>
                  <a:pt x="0" y="0"/>
                </a:moveTo>
                <a:lnTo>
                  <a:pt x="3611166" y="0"/>
                </a:lnTo>
                <a:lnTo>
                  <a:pt x="3611166" y="2389935"/>
                </a:lnTo>
                <a:lnTo>
                  <a:pt x="0" y="2389935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6" id="16"/>
          <p:cNvSpPr/>
          <p:nvPr/>
        </p:nvSpPr>
        <p:spPr>
          <a:xfrm flipH="false" flipV="false" rot="0">
            <a:off x="1028700" y="1958799"/>
            <a:ext cx="15029775" cy="7441928"/>
          </a:xfrm>
          <a:custGeom>
            <a:avLst/>
            <a:gdLst/>
            <a:ahLst/>
            <a:cxnLst/>
            <a:rect r="r" b="b" t="t" l="l"/>
            <a:pathLst>
              <a:path h="7441928" w="15029775">
                <a:moveTo>
                  <a:pt x="0" y="0"/>
                </a:moveTo>
                <a:lnTo>
                  <a:pt x="15029775" y="0"/>
                </a:lnTo>
                <a:lnTo>
                  <a:pt x="15029775" y="7441928"/>
                </a:lnTo>
                <a:lnTo>
                  <a:pt x="0" y="7441928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270421" y="228207"/>
            <a:ext cx="13669949" cy="1261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581"/>
              </a:lnSpc>
              <a:spcBef>
                <a:spcPct val="0"/>
              </a:spcBef>
            </a:pPr>
            <a:r>
              <a:rPr lang="en-US" sz="7801" spc="179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NALOG, KORIŠĆENJE, CENE...</a:t>
            </a:r>
          </a:p>
        </p:txBody>
      </p:sp>
      <p:sp>
        <p:nvSpPr>
          <p:cNvPr name="Freeform 18" id="18"/>
          <p:cNvSpPr/>
          <p:nvPr/>
        </p:nvSpPr>
        <p:spPr>
          <a:xfrm flipH="true" flipV="false" rot="8242392">
            <a:off x="-373455" y="-572299"/>
            <a:ext cx="2902503" cy="3485539"/>
          </a:xfrm>
          <a:custGeom>
            <a:avLst/>
            <a:gdLst/>
            <a:ahLst/>
            <a:cxnLst/>
            <a:rect r="r" b="b" t="t" l="l"/>
            <a:pathLst>
              <a:path h="3485539" w="2902503">
                <a:moveTo>
                  <a:pt x="2902503" y="0"/>
                </a:moveTo>
                <a:lnTo>
                  <a:pt x="0" y="0"/>
                </a:lnTo>
                <a:lnTo>
                  <a:pt x="0" y="3485539"/>
                </a:lnTo>
                <a:lnTo>
                  <a:pt x="2902503" y="3485539"/>
                </a:lnTo>
                <a:lnTo>
                  <a:pt x="2902503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5028997" y="9592585"/>
            <a:ext cx="9911043" cy="5269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0039" indent="-320020" lvl="1">
              <a:lnSpc>
                <a:spcPts val="4357"/>
              </a:lnSpc>
              <a:buFont typeface="Arial"/>
              <a:buChar char="•"/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Šta dobijete u plaćenim varijantama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650" r="0" b="-65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7037345">
            <a:off x="13579904" y="-2100012"/>
            <a:ext cx="10191985" cy="6226376"/>
          </a:xfrm>
          <a:custGeom>
            <a:avLst/>
            <a:gdLst/>
            <a:ahLst/>
            <a:cxnLst/>
            <a:rect r="r" b="b" t="t" l="l"/>
            <a:pathLst>
              <a:path h="6226376" w="10191985">
                <a:moveTo>
                  <a:pt x="0" y="0"/>
                </a:moveTo>
                <a:lnTo>
                  <a:pt x="10191985" y="0"/>
                </a:lnTo>
                <a:lnTo>
                  <a:pt x="10191985" y="6226377"/>
                </a:lnTo>
                <a:lnTo>
                  <a:pt x="0" y="62263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341720">
            <a:off x="-4492122" y="-2008178"/>
            <a:ext cx="8984244" cy="5488556"/>
          </a:xfrm>
          <a:custGeom>
            <a:avLst/>
            <a:gdLst/>
            <a:ahLst/>
            <a:cxnLst/>
            <a:rect r="r" b="b" t="t" l="l"/>
            <a:pathLst>
              <a:path h="5488556" w="8984244">
                <a:moveTo>
                  <a:pt x="0" y="0"/>
                </a:moveTo>
                <a:lnTo>
                  <a:pt x="8984244" y="0"/>
                </a:lnTo>
                <a:lnTo>
                  <a:pt x="8984244" y="5488556"/>
                </a:lnTo>
                <a:lnTo>
                  <a:pt x="0" y="5488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700000">
            <a:off x="16380209" y="3466822"/>
            <a:ext cx="5172619" cy="3160000"/>
          </a:xfrm>
          <a:custGeom>
            <a:avLst/>
            <a:gdLst/>
            <a:ahLst/>
            <a:cxnLst/>
            <a:rect r="r" b="b" t="t" l="l"/>
            <a:pathLst>
              <a:path h="3160000" w="5172619">
                <a:moveTo>
                  <a:pt x="0" y="0"/>
                </a:moveTo>
                <a:lnTo>
                  <a:pt x="5172619" y="0"/>
                </a:lnTo>
                <a:lnTo>
                  <a:pt x="5172619" y="3160000"/>
                </a:lnTo>
                <a:lnTo>
                  <a:pt x="0" y="31600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678795">
            <a:off x="-3206038" y="8443426"/>
            <a:ext cx="9760266" cy="5962635"/>
          </a:xfrm>
          <a:custGeom>
            <a:avLst/>
            <a:gdLst/>
            <a:ahLst/>
            <a:cxnLst/>
            <a:rect r="r" b="b" t="t" l="l"/>
            <a:pathLst>
              <a:path h="5962635" w="9760266">
                <a:moveTo>
                  <a:pt x="0" y="0"/>
                </a:moveTo>
                <a:lnTo>
                  <a:pt x="9760266" y="0"/>
                </a:lnTo>
                <a:lnTo>
                  <a:pt x="9760266" y="5962635"/>
                </a:lnTo>
                <a:lnTo>
                  <a:pt x="0" y="596263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535292">
            <a:off x="-7884250" y="2854069"/>
            <a:ext cx="10014325" cy="6117842"/>
          </a:xfrm>
          <a:custGeom>
            <a:avLst/>
            <a:gdLst/>
            <a:ahLst/>
            <a:cxnLst/>
            <a:rect r="r" b="b" t="t" l="l"/>
            <a:pathLst>
              <a:path h="6117842" w="10014325">
                <a:moveTo>
                  <a:pt x="0" y="0"/>
                </a:moveTo>
                <a:lnTo>
                  <a:pt x="10014325" y="0"/>
                </a:lnTo>
                <a:lnTo>
                  <a:pt x="10014325" y="6117842"/>
                </a:lnTo>
                <a:lnTo>
                  <a:pt x="0" y="611784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82594">
            <a:off x="13332249" y="6300406"/>
            <a:ext cx="11027429" cy="6736756"/>
          </a:xfrm>
          <a:custGeom>
            <a:avLst/>
            <a:gdLst/>
            <a:ahLst/>
            <a:cxnLst/>
            <a:rect r="r" b="b" t="t" l="l"/>
            <a:pathLst>
              <a:path h="6736756" w="11027429">
                <a:moveTo>
                  <a:pt x="0" y="0"/>
                </a:moveTo>
                <a:lnTo>
                  <a:pt x="11027429" y="0"/>
                </a:lnTo>
                <a:lnTo>
                  <a:pt x="11027429" y="6736757"/>
                </a:lnTo>
                <a:lnTo>
                  <a:pt x="0" y="673675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221192">
            <a:off x="14973356" y="186658"/>
            <a:ext cx="3166808" cy="2936495"/>
          </a:xfrm>
          <a:custGeom>
            <a:avLst/>
            <a:gdLst/>
            <a:ahLst/>
            <a:cxnLst/>
            <a:rect r="r" b="b" t="t" l="l"/>
            <a:pathLst>
              <a:path h="2936495" w="3166808">
                <a:moveTo>
                  <a:pt x="0" y="0"/>
                </a:moveTo>
                <a:lnTo>
                  <a:pt x="3166808" y="0"/>
                </a:lnTo>
                <a:lnTo>
                  <a:pt x="3166808" y="2936494"/>
                </a:lnTo>
                <a:lnTo>
                  <a:pt x="0" y="293649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-1778702">
            <a:off x="14974392" y="3754516"/>
            <a:ext cx="3458727" cy="2584612"/>
          </a:xfrm>
          <a:custGeom>
            <a:avLst/>
            <a:gdLst/>
            <a:ahLst/>
            <a:cxnLst/>
            <a:rect r="r" b="b" t="t" l="l"/>
            <a:pathLst>
              <a:path h="2584612" w="3458727">
                <a:moveTo>
                  <a:pt x="3458727" y="0"/>
                </a:moveTo>
                <a:lnTo>
                  <a:pt x="0" y="0"/>
                </a:lnTo>
                <a:lnTo>
                  <a:pt x="0" y="2584612"/>
                </a:lnTo>
                <a:lnTo>
                  <a:pt x="3458727" y="2584612"/>
                </a:lnTo>
                <a:lnTo>
                  <a:pt x="3458727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-184845">
            <a:off x="-513952" y="2980142"/>
            <a:ext cx="2297261" cy="3150856"/>
          </a:xfrm>
          <a:custGeom>
            <a:avLst/>
            <a:gdLst/>
            <a:ahLst/>
            <a:cxnLst/>
            <a:rect r="r" b="b" t="t" l="l"/>
            <a:pathLst>
              <a:path h="3150856" w="2297261">
                <a:moveTo>
                  <a:pt x="2297261" y="0"/>
                </a:moveTo>
                <a:lnTo>
                  <a:pt x="0" y="0"/>
                </a:lnTo>
                <a:lnTo>
                  <a:pt x="0" y="3150857"/>
                </a:lnTo>
                <a:lnTo>
                  <a:pt x="2297261" y="3150857"/>
                </a:lnTo>
                <a:lnTo>
                  <a:pt x="2297261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2136741">
            <a:off x="1552096" y="5205020"/>
            <a:ext cx="2008527" cy="949486"/>
          </a:xfrm>
          <a:custGeom>
            <a:avLst/>
            <a:gdLst/>
            <a:ahLst/>
            <a:cxnLst/>
            <a:rect r="r" b="b" t="t" l="l"/>
            <a:pathLst>
              <a:path h="949486" w="2008527">
                <a:moveTo>
                  <a:pt x="0" y="0"/>
                </a:moveTo>
                <a:lnTo>
                  <a:pt x="2008527" y="0"/>
                </a:lnTo>
                <a:lnTo>
                  <a:pt x="2008527" y="949486"/>
                </a:lnTo>
                <a:lnTo>
                  <a:pt x="0" y="949486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2611591">
            <a:off x="-361448" y="7122846"/>
            <a:ext cx="3837292" cy="3600078"/>
          </a:xfrm>
          <a:custGeom>
            <a:avLst/>
            <a:gdLst/>
            <a:ahLst/>
            <a:cxnLst/>
            <a:rect r="r" b="b" t="t" l="l"/>
            <a:pathLst>
              <a:path h="3600078" w="3837292">
                <a:moveTo>
                  <a:pt x="0" y="0"/>
                </a:moveTo>
                <a:lnTo>
                  <a:pt x="3837293" y="0"/>
                </a:lnTo>
                <a:lnTo>
                  <a:pt x="3837293" y="3600078"/>
                </a:lnTo>
                <a:lnTo>
                  <a:pt x="0" y="3600078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1803111">
            <a:off x="14383460" y="2181615"/>
            <a:ext cx="2025886" cy="957692"/>
          </a:xfrm>
          <a:custGeom>
            <a:avLst/>
            <a:gdLst/>
            <a:ahLst/>
            <a:cxnLst/>
            <a:rect r="r" b="b" t="t" l="l"/>
            <a:pathLst>
              <a:path h="957692" w="2025886">
                <a:moveTo>
                  <a:pt x="0" y="0"/>
                </a:moveTo>
                <a:lnTo>
                  <a:pt x="2025886" y="0"/>
                </a:lnTo>
                <a:lnTo>
                  <a:pt x="2025886" y="957692"/>
                </a:lnTo>
                <a:lnTo>
                  <a:pt x="0" y="957692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524477">
            <a:off x="14844221" y="7740850"/>
            <a:ext cx="3611166" cy="2389935"/>
          </a:xfrm>
          <a:custGeom>
            <a:avLst/>
            <a:gdLst/>
            <a:ahLst/>
            <a:cxnLst/>
            <a:rect r="r" b="b" t="t" l="l"/>
            <a:pathLst>
              <a:path h="2389935" w="3611166">
                <a:moveTo>
                  <a:pt x="0" y="0"/>
                </a:moveTo>
                <a:lnTo>
                  <a:pt x="3611166" y="0"/>
                </a:lnTo>
                <a:lnTo>
                  <a:pt x="3611166" y="2389935"/>
                </a:lnTo>
                <a:lnTo>
                  <a:pt x="0" y="2389935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6" id="16"/>
          <p:cNvSpPr/>
          <p:nvPr/>
        </p:nvSpPr>
        <p:spPr>
          <a:xfrm flipH="true" flipV="false" rot="8242392">
            <a:off x="-373455" y="-572299"/>
            <a:ext cx="2902503" cy="3485539"/>
          </a:xfrm>
          <a:custGeom>
            <a:avLst/>
            <a:gdLst/>
            <a:ahLst/>
            <a:cxnLst/>
            <a:rect r="r" b="b" t="t" l="l"/>
            <a:pathLst>
              <a:path h="3485539" w="2902503">
                <a:moveTo>
                  <a:pt x="2902503" y="0"/>
                </a:moveTo>
                <a:lnTo>
                  <a:pt x="0" y="0"/>
                </a:lnTo>
                <a:lnTo>
                  <a:pt x="0" y="3485539"/>
                </a:lnTo>
                <a:lnTo>
                  <a:pt x="2902503" y="3485539"/>
                </a:lnTo>
                <a:lnTo>
                  <a:pt x="2902503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722061" y="1774123"/>
            <a:ext cx="8542033" cy="8416168"/>
          </a:xfrm>
          <a:custGeom>
            <a:avLst/>
            <a:gdLst/>
            <a:ahLst/>
            <a:cxnLst/>
            <a:rect r="r" b="b" t="t" l="l"/>
            <a:pathLst>
              <a:path h="8416168" w="8542033">
                <a:moveTo>
                  <a:pt x="0" y="0"/>
                </a:moveTo>
                <a:lnTo>
                  <a:pt x="8542033" y="0"/>
                </a:lnTo>
                <a:lnTo>
                  <a:pt x="8542033" y="8416168"/>
                </a:lnTo>
                <a:lnTo>
                  <a:pt x="0" y="8416168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2270421" y="228207"/>
            <a:ext cx="13669949" cy="1261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581"/>
              </a:lnSpc>
              <a:spcBef>
                <a:spcPct val="0"/>
              </a:spcBef>
            </a:pPr>
            <a:r>
              <a:rPr lang="en-US" sz="7801" spc="179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NALOG, KORIŠĆENJE, CENE...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650" r="0" b="-65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98731" y="828335"/>
            <a:ext cx="4677260" cy="768979"/>
            <a:chOff x="0" y="0"/>
            <a:chExt cx="3341067" cy="54929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40026" y="45156"/>
              <a:ext cx="3301041" cy="503437"/>
            </a:xfrm>
            <a:custGeom>
              <a:avLst/>
              <a:gdLst/>
              <a:ahLst/>
              <a:cxnLst/>
              <a:rect r="r" b="b" t="t" l="l"/>
              <a:pathLst>
                <a:path h="503437" w="3301041">
                  <a:moveTo>
                    <a:pt x="614" y="473663"/>
                  </a:moveTo>
                  <a:cubicBezTo>
                    <a:pt x="-1926" y="482552"/>
                    <a:pt x="3154" y="488902"/>
                    <a:pt x="20730" y="490173"/>
                  </a:cubicBezTo>
                  <a:cubicBezTo>
                    <a:pt x="41019" y="491442"/>
                    <a:pt x="58771" y="491442"/>
                    <a:pt x="79060" y="491442"/>
                  </a:cubicBezTo>
                  <a:cubicBezTo>
                    <a:pt x="160215" y="492713"/>
                    <a:pt x="241371" y="492713"/>
                    <a:pt x="325062" y="493983"/>
                  </a:cubicBezTo>
                  <a:cubicBezTo>
                    <a:pt x="370711" y="495252"/>
                    <a:pt x="416361" y="496523"/>
                    <a:pt x="459475" y="497792"/>
                  </a:cubicBezTo>
                  <a:cubicBezTo>
                    <a:pt x="535558" y="499063"/>
                    <a:pt x="609105" y="499063"/>
                    <a:pt x="685188" y="500333"/>
                  </a:cubicBezTo>
                  <a:cubicBezTo>
                    <a:pt x="715621" y="500333"/>
                    <a:pt x="743518" y="500333"/>
                    <a:pt x="773951" y="499063"/>
                  </a:cubicBezTo>
                  <a:cubicBezTo>
                    <a:pt x="786631" y="499063"/>
                    <a:pt x="801848" y="497792"/>
                    <a:pt x="814529" y="497792"/>
                  </a:cubicBezTo>
                  <a:cubicBezTo>
                    <a:pt x="865251" y="499063"/>
                    <a:pt x="1879690" y="490173"/>
                    <a:pt x="1930412" y="491442"/>
                  </a:cubicBezTo>
                  <a:cubicBezTo>
                    <a:pt x="2001422" y="492713"/>
                    <a:pt x="2196702" y="492713"/>
                    <a:pt x="2267713" y="492713"/>
                  </a:cubicBezTo>
                  <a:cubicBezTo>
                    <a:pt x="2295610" y="492713"/>
                    <a:pt x="2320971" y="491442"/>
                    <a:pt x="2348868" y="491442"/>
                  </a:cubicBezTo>
                  <a:lnTo>
                    <a:pt x="2485817" y="495252"/>
                  </a:lnTo>
                  <a:cubicBezTo>
                    <a:pt x="2584725" y="497792"/>
                    <a:pt x="2681096" y="495252"/>
                    <a:pt x="2780004" y="499063"/>
                  </a:cubicBezTo>
                  <a:cubicBezTo>
                    <a:pt x="2944851" y="504142"/>
                    <a:pt x="3112233" y="497792"/>
                    <a:pt x="3237541" y="502873"/>
                  </a:cubicBezTo>
                  <a:cubicBezTo>
                    <a:pt x="3257861" y="504142"/>
                    <a:pt x="3278181" y="502873"/>
                    <a:pt x="3301041" y="502873"/>
                  </a:cubicBezTo>
                  <a:lnTo>
                    <a:pt x="3301041" y="443183"/>
                  </a:lnTo>
                  <a:cubicBezTo>
                    <a:pt x="3299771" y="405421"/>
                    <a:pt x="3298501" y="389879"/>
                    <a:pt x="3298501" y="373365"/>
                  </a:cubicBezTo>
                  <a:cubicBezTo>
                    <a:pt x="3298501" y="354261"/>
                    <a:pt x="3302311" y="334834"/>
                    <a:pt x="3295961" y="315730"/>
                  </a:cubicBezTo>
                  <a:cubicBezTo>
                    <a:pt x="3288341" y="303102"/>
                    <a:pt x="3276911" y="54104"/>
                    <a:pt x="3276911" y="41477"/>
                  </a:cubicBezTo>
                  <a:cubicBezTo>
                    <a:pt x="3274371" y="32734"/>
                    <a:pt x="3273101" y="23668"/>
                    <a:pt x="3270561" y="14925"/>
                  </a:cubicBezTo>
                  <a:cubicBezTo>
                    <a:pt x="3270561" y="12335"/>
                    <a:pt x="3269291" y="9745"/>
                    <a:pt x="3268021" y="5644"/>
                  </a:cubicBezTo>
                  <a:cubicBezTo>
                    <a:pt x="3257861" y="3104"/>
                    <a:pt x="3248971" y="1834"/>
                    <a:pt x="3238811" y="564"/>
                  </a:cubicBezTo>
                  <a:cubicBezTo>
                    <a:pt x="3231191" y="-706"/>
                    <a:pt x="3223571" y="564"/>
                    <a:pt x="3217221" y="564"/>
                  </a:cubicBezTo>
                  <a:lnTo>
                    <a:pt x="8050" y="5644"/>
                  </a:lnTo>
                  <a:lnTo>
                    <a:pt x="614" y="473663"/>
                  </a:lnTo>
                  <a:close/>
                </a:path>
              </a:pathLst>
            </a:custGeom>
            <a:solidFill>
              <a:srgbClr val="96C15E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430" y="16510"/>
              <a:ext cx="3280107" cy="494689"/>
            </a:xfrm>
            <a:custGeom>
              <a:avLst/>
              <a:gdLst/>
              <a:ahLst/>
              <a:cxnLst/>
              <a:rect r="r" b="b" t="t" l="l"/>
              <a:pathLst>
                <a:path h="494689" w="3280107">
                  <a:moveTo>
                    <a:pt x="3280107" y="494689"/>
                  </a:moveTo>
                  <a:lnTo>
                    <a:pt x="0" y="487069"/>
                  </a:lnTo>
                  <a:lnTo>
                    <a:pt x="0" y="178917"/>
                  </a:lnTo>
                  <a:lnTo>
                    <a:pt x="7620" y="20320"/>
                  </a:lnTo>
                  <a:lnTo>
                    <a:pt x="1641995" y="0"/>
                  </a:lnTo>
                  <a:lnTo>
                    <a:pt x="3258517" y="8890"/>
                  </a:lnTo>
                  <a:close/>
                </a:path>
              </a:pathLst>
            </a:custGeom>
            <a:solidFill>
              <a:srgbClr val="E0F0CB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-215" y="0"/>
              <a:ext cx="3304452" cy="520653"/>
            </a:xfrm>
            <a:custGeom>
              <a:avLst/>
              <a:gdLst/>
              <a:ahLst/>
              <a:cxnLst/>
              <a:rect r="r" b="b" t="t" l="l"/>
              <a:pathLst>
                <a:path h="520653" w="3304452">
                  <a:moveTo>
                    <a:pt x="3271432" y="21590"/>
                  </a:moveTo>
                  <a:cubicBezTo>
                    <a:pt x="3272702" y="34290"/>
                    <a:pt x="3272702" y="44450"/>
                    <a:pt x="3273972" y="52634"/>
                  </a:cubicBezTo>
                  <a:cubicBezTo>
                    <a:pt x="3276512" y="61377"/>
                    <a:pt x="3277782" y="70443"/>
                    <a:pt x="3280322" y="79185"/>
                  </a:cubicBezTo>
                  <a:cubicBezTo>
                    <a:pt x="3280322" y="91813"/>
                    <a:pt x="3293022" y="340811"/>
                    <a:pt x="3299372" y="353439"/>
                  </a:cubicBezTo>
                  <a:cubicBezTo>
                    <a:pt x="3305722" y="372542"/>
                    <a:pt x="3301912" y="391970"/>
                    <a:pt x="3301912" y="411074"/>
                  </a:cubicBezTo>
                  <a:cubicBezTo>
                    <a:pt x="3301912" y="427911"/>
                    <a:pt x="3303182" y="443453"/>
                    <a:pt x="3304452" y="460398"/>
                  </a:cubicBezTo>
                  <a:lnTo>
                    <a:pt x="3304452" y="520089"/>
                  </a:lnTo>
                  <a:cubicBezTo>
                    <a:pt x="3281592" y="520089"/>
                    <a:pt x="3261272" y="521358"/>
                    <a:pt x="3240952" y="520089"/>
                  </a:cubicBezTo>
                  <a:cubicBezTo>
                    <a:pt x="3078927" y="515008"/>
                    <a:pt x="2911545" y="521358"/>
                    <a:pt x="2746699" y="516279"/>
                  </a:cubicBezTo>
                  <a:cubicBezTo>
                    <a:pt x="2647791" y="512469"/>
                    <a:pt x="2551419" y="515008"/>
                    <a:pt x="2452511" y="512469"/>
                  </a:cubicBezTo>
                  <a:lnTo>
                    <a:pt x="2315562" y="508658"/>
                  </a:lnTo>
                  <a:cubicBezTo>
                    <a:pt x="2287665" y="508658"/>
                    <a:pt x="2262304" y="509929"/>
                    <a:pt x="2234407" y="509929"/>
                  </a:cubicBezTo>
                  <a:cubicBezTo>
                    <a:pt x="2163396" y="508658"/>
                    <a:pt x="1968116" y="509929"/>
                    <a:pt x="1897106" y="508658"/>
                  </a:cubicBezTo>
                  <a:cubicBezTo>
                    <a:pt x="1846384" y="507389"/>
                    <a:pt x="831945" y="516279"/>
                    <a:pt x="781223" y="515008"/>
                  </a:cubicBezTo>
                  <a:cubicBezTo>
                    <a:pt x="768542" y="515008"/>
                    <a:pt x="753326" y="516279"/>
                    <a:pt x="740645" y="516279"/>
                  </a:cubicBezTo>
                  <a:cubicBezTo>
                    <a:pt x="710212" y="516279"/>
                    <a:pt x="682315" y="517548"/>
                    <a:pt x="651882" y="517548"/>
                  </a:cubicBezTo>
                  <a:cubicBezTo>
                    <a:pt x="575799" y="517548"/>
                    <a:pt x="502252" y="516279"/>
                    <a:pt x="426169" y="515008"/>
                  </a:cubicBezTo>
                  <a:cubicBezTo>
                    <a:pt x="380519" y="513739"/>
                    <a:pt x="334870" y="512469"/>
                    <a:pt x="291756" y="511198"/>
                  </a:cubicBezTo>
                  <a:cubicBezTo>
                    <a:pt x="210601" y="509929"/>
                    <a:pt x="129446" y="508658"/>
                    <a:pt x="45754" y="508658"/>
                  </a:cubicBezTo>
                  <a:cubicBezTo>
                    <a:pt x="34505" y="508658"/>
                    <a:pt x="25615" y="508658"/>
                    <a:pt x="15455" y="507389"/>
                  </a:cubicBezTo>
                  <a:cubicBezTo>
                    <a:pt x="6565" y="506119"/>
                    <a:pt x="1485" y="499769"/>
                    <a:pt x="4025" y="490879"/>
                  </a:cubicBezTo>
                  <a:cubicBezTo>
                    <a:pt x="12915" y="459643"/>
                    <a:pt x="9105" y="451548"/>
                    <a:pt x="7835" y="443129"/>
                  </a:cubicBezTo>
                  <a:cubicBezTo>
                    <a:pt x="6565" y="425968"/>
                    <a:pt x="2755" y="409131"/>
                    <a:pt x="4025" y="391970"/>
                  </a:cubicBezTo>
                  <a:cubicBezTo>
                    <a:pt x="1485" y="370600"/>
                    <a:pt x="-3595" y="106060"/>
                    <a:pt x="4025" y="84366"/>
                  </a:cubicBezTo>
                  <a:cubicBezTo>
                    <a:pt x="5295" y="80157"/>
                    <a:pt x="4025" y="75623"/>
                    <a:pt x="5295" y="71414"/>
                  </a:cubicBezTo>
                  <a:cubicBezTo>
                    <a:pt x="6565" y="64615"/>
                    <a:pt x="9105" y="57167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66043" y="30480"/>
                    <a:pt x="106621" y="29210"/>
                  </a:cubicBezTo>
                  <a:cubicBezTo>
                    <a:pt x="175095" y="25400"/>
                    <a:pt x="243570" y="22860"/>
                    <a:pt x="314581" y="20320"/>
                  </a:cubicBezTo>
                  <a:cubicBezTo>
                    <a:pt x="362767" y="17780"/>
                    <a:pt x="410952" y="16510"/>
                    <a:pt x="456602" y="13970"/>
                  </a:cubicBezTo>
                  <a:cubicBezTo>
                    <a:pt x="502252" y="11430"/>
                    <a:pt x="550438" y="8890"/>
                    <a:pt x="596088" y="8890"/>
                  </a:cubicBezTo>
                  <a:cubicBezTo>
                    <a:pt x="646810" y="7620"/>
                    <a:pt x="697532" y="10160"/>
                    <a:pt x="748253" y="8890"/>
                  </a:cubicBezTo>
                  <a:cubicBezTo>
                    <a:pt x="811656" y="8890"/>
                    <a:pt x="1960508" y="6350"/>
                    <a:pt x="2023911" y="5080"/>
                  </a:cubicBezTo>
                  <a:cubicBezTo>
                    <a:pt x="2084777" y="3810"/>
                    <a:pt x="2145643" y="2540"/>
                    <a:pt x="2209046" y="2540"/>
                  </a:cubicBezTo>
                  <a:cubicBezTo>
                    <a:pt x="2313026" y="1270"/>
                    <a:pt x="2414470" y="0"/>
                    <a:pt x="2518450" y="0"/>
                  </a:cubicBezTo>
                  <a:cubicBezTo>
                    <a:pt x="2561564" y="0"/>
                    <a:pt x="2607213" y="2540"/>
                    <a:pt x="2650327" y="2540"/>
                  </a:cubicBezTo>
                  <a:cubicBezTo>
                    <a:pt x="2769523" y="3810"/>
                    <a:pt x="2891256" y="5080"/>
                    <a:pt x="3010453" y="7620"/>
                  </a:cubicBezTo>
                  <a:cubicBezTo>
                    <a:pt x="3073855" y="8890"/>
                    <a:pt x="3137258" y="12700"/>
                    <a:pt x="3200660" y="16510"/>
                  </a:cubicBezTo>
                  <a:lnTo>
                    <a:pt x="3240952" y="16510"/>
                  </a:lnTo>
                  <a:cubicBezTo>
                    <a:pt x="3252382" y="17780"/>
                    <a:pt x="3261272" y="20320"/>
                    <a:pt x="3271432" y="21590"/>
                  </a:cubicBezTo>
                  <a:close/>
                  <a:moveTo>
                    <a:pt x="3281592" y="503579"/>
                  </a:moveTo>
                  <a:cubicBezTo>
                    <a:pt x="3282862" y="487069"/>
                    <a:pt x="3284132" y="474369"/>
                    <a:pt x="3284132" y="461669"/>
                  </a:cubicBezTo>
                  <a:cubicBezTo>
                    <a:pt x="3282862" y="441834"/>
                    <a:pt x="3281592" y="424673"/>
                    <a:pt x="3281592" y="406217"/>
                  </a:cubicBezTo>
                  <a:cubicBezTo>
                    <a:pt x="3281592" y="397798"/>
                    <a:pt x="3284132" y="389380"/>
                    <a:pt x="3282862" y="380961"/>
                  </a:cubicBezTo>
                  <a:cubicBezTo>
                    <a:pt x="3282862" y="373190"/>
                    <a:pt x="3281592" y="365095"/>
                    <a:pt x="3280322" y="357324"/>
                  </a:cubicBezTo>
                  <a:cubicBezTo>
                    <a:pt x="3275242" y="345344"/>
                    <a:pt x="3263812" y="97318"/>
                    <a:pt x="3263812" y="85337"/>
                  </a:cubicBezTo>
                  <a:cubicBezTo>
                    <a:pt x="3261272" y="75300"/>
                    <a:pt x="3258732" y="64938"/>
                    <a:pt x="3256192" y="54901"/>
                  </a:cubicBezTo>
                  <a:cubicBezTo>
                    <a:pt x="3254922" y="44450"/>
                    <a:pt x="3253652" y="43180"/>
                    <a:pt x="3236166" y="41910"/>
                  </a:cubicBezTo>
                  <a:cubicBezTo>
                    <a:pt x="3228557" y="41910"/>
                    <a:pt x="3223485" y="41910"/>
                    <a:pt x="3215877" y="40640"/>
                  </a:cubicBezTo>
                  <a:cubicBezTo>
                    <a:pt x="3152474" y="36830"/>
                    <a:pt x="3086536" y="31750"/>
                    <a:pt x="3023133" y="30480"/>
                  </a:cubicBezTo>
                  <a:cubicBezTo>
                    <a:pt x="2868431" y="26670"/>
                    <a:pt x="2711193" y="25400"/>
                    <a:pt x="2556491" y="22860"/>
                  </a:cubicBezTo>
                  <a:lnTo>
                    <a:pt x="2373892" y="22860"/>
                  </a:lnTo>
                  <a:cubicBezTo>
                    <a:pt x="2292737" y="22860"/>
                    <a:pt x="2211582" y="22860"/>
                    <a:pt x="2132963" y="24130"/>
                  </a:cubicBezTo>
                  <a:cubicBezTo>
                    <a:pt x="2064488" y="25400"/>
                    <a:pt x="910564" y="29210"/>
                    <a:pt x="842089" y="29210"/>
                  </a:cubicBezTo>
                  <a:cubicBezTo>
                    <a:pt x="730501" y="29210"/>
                    <a:pt x="618912" y="26670"/>
                    <a:pt x="507324" y="33020"/>
                  </a:cubicBezTo>
                  <a:cubicBezTo>
                    <a:pt x="448994" y="36830"/>
                    <a:pt x="393200" y="36830"/>
                    <a:pt x="337406" y="38100"/>
                  </a:cubicBezTo>
                  <a:cubicBezTo>
                    <a:pt x="241034" y="41910"/>
                    <a:pt x="144662" y="45720"/>
                    <a:pt x="48290" y="50800"/>
                  </a:cubicBezTo>
                  <a:cubicBezTo>
                    <a:pt x="33235" y="50800"/>
                    <a:pt x="30695" y="52310"/>
                    <a:pt x="29425" y="56196"/>
                  </a:cubicBezTo>
                  <a:cubicBezTo>
                    <a:pt x="28155" y="62024"/>
                    <a:pt x="28155" y="67852"/>
                    <a:pt x="26885" y="73681"/>
                  </a:cubicBezTo>
                  <a:cubicBezTo>
                    <a:pt x="25615" y="83395"/>
                    <a:pt x="23075" y="92785"/>
                    <a:pt x="21805" y="102498"/>
                  </a:cubicBezTo>
                  <a:cubicBezTo>
                    <a:pt x="16725" y="112860"/>
                    <a:pt x="23075" y="366067"/>
                    <a:pt x="25615" y="376428"/>
                  </a:cubicBezTo>
                  <a:cubicBezTo>
                    <a:pt x="25615" y="387437"/>
                    <a:pt x="25615" y="398770"/>
                    <a:pt x="26885" y="409779"/>
                  </a:cubicBezTo>
                  <a:cubicBezTo>
                    <a:pt x="26885" y="417874"/>
                    <a:pt x="29425" y="425968"/>
                    <a:pt x="29425" y="434063"/>
                  </a:cubicBezTo>
                  <a:cubicBezTo>
                    <a:pt x="29425" y="442806"/>
                    <a:pt x="29425" y="451548"/>
                    <a:pt x="28155" y="461669"/>
                  </a:cubicBezTo>
                  <a:lnTo>
                    <a:pt x="28155" y="471829"/>
                  </a:lnTo>
                  <a:cubicBezTo>
                    <a:pt x="28155" y="481989"/>
                    <a:pt x="31965" y="485799"/>
                    <a:pt x="40855" y="485799"/>
                  </a:cubicBezTo>
                  <a:cubicBezTo>
                    <a:pt x="71115" y="485799"/>
                    <a:pt x="106621" y="487069"/>
                    <a:pt x="139590" y="487069"/>
                  </a:cubicBezTo>
                  <a:cubicBezTo>
                    <a:pt x="187776" y="487069"/>
                    <a:pt x="238498" y="484529"/>
                    <a:pt x="286684" y="487069"/>
                  </a:cubicBezTo>
                  <a:cubicBezTo>
                    <a:pt x="365303" y="490879"/>
                    <a:pt x="443922" y="493419"/>
                    <a:pt x="522541" y="492149"/>
                  </a:cubicBezTo>
                  <a:cubicBezTo>
                    <a:pt x="573263" y="490879"/>
                    <a:pt x="621449" y="493419"/>
                    <a:pt x="672171" y="493419"/>
                  </a:cubicBezTo>
                  <a:cubicBezTo>
                    <a:pt x="745717" y="493419"/>
                    <a:pt x="819264" y="492149"/>
                    <a:pt x="892811" y="493419"/>
                  </a:cubicBezTo>
                  <a:cubicBezTo>
                    <a:pt x="1001863" y="494689"/>
                    <a:pt x="2198901" y="484529"/>
                    <a:pt x="2310490" y="487069"/>
                  </a:cubicBezTo>
                  <a:cubicBezTo>
                    <a:pt x="2358676" y="488339"/>
                    <a:pt x="2406861" y="489609"/>
                    <a:pt x="2452511" y="489609"/>
                  </a:cubicBezTo>
                  <a:cubicBezTo>
                    <a:pt x="2536202" y="492149"/>
                    <a:pt x="2617358" y="488339"/>
                    <a:pt x="2701049" y="492149"/>
                  </a:cubicBezTo>
                  <a:cubicBezTo>
                    <a:pt x="2769523" y="494689"/>
                    <a:pt x="2837998" y="494689"/>
                    <a:pt x="2906473" y="497229"/>
                  </a:cubicBezTo>
                  <a:cubicBezTo>
                    <a:pt x="3007917" y="501039"/>
                    <a:pt x="3109360" y="503579"/>
                    <a:pt x="3210804" y="504849"/>
                  </a:cubicBezTo>
                  <a:cubicBezTo>
                    <a:pt x="3243492" y="504849"/>
                    <a:pt x="3261272" y="503579"/>
                    <a:pt x="3281592" y="503579"/>
                  </a:cubicBezTo>
                  <a:close/>
                </a:path>
              </a:pathLst>
            </a:custGeom>
            <a:solidFill>
              <a:srgbClr val="2A2B39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2369536" y="828335"/>
            <a:ext cx="4677260" cy="768979"/>
            <a:chOff x="0" y="0"/>
            <a:chExt cx="3341067" cy="54929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40026" y="45156"/>
              <a:ext cx="3301041" cy="503437"/>
            </a:xfrm>
            <a:custGeom>
              <a:avLst/>
              <a:gdLst/>
              <a:ahLst/>
              <a:cxnLst/>
              <a:rect r="r" b="b" t="t" l="l"/>
              <a:pathLst>
                <a:path h="503437" w="3301041">
                  <a:moveTo>
                    <a:pt x="614" y="473663"/>
                  </a:moveTo>
                  <a:cubicBezTo>
                    <a:pt x="-1926" y="482552"/>
                    <a:pt x="3154" y="488902"/>
                    <a:pt x="20730" y="490173"/>
                  </a:cubicBezTo>
                  <a:cubicBezTo>
                    <a:pt x="41019" y="491442"/>
                    <a:pt x="58771" y="491442"/>
                    <a:pt x="79060" y="491442"/>
                  </a:cubicBezTo>
                  <a:cubicBezTo>
                    <a:pt x="160215" y="492713"/>
                    <a:pt x="241371" y="492713"/>
                    <a:pt x="325062" y="493983"/>
                  </a:cubicBezTo>
                  <a:cubicBezTo>
                    <a:pt x="370711" y="495252"/>
                    <a:pt x="416361" y="496523"/>
                    <a:pt x="459475" y="497792"/>
                  </a:cubicBezTo>
                  <a:cubicBezTo>
                    <a:pt x="535558" y="499063"/>
                    <a:pt x="609105" y="499063"/>
                    <a:pt x="685188" y="500333"/>
                  </a:cubicBezTo>
                  <a:cubicBezTo>
                    <a:pt x="715621" y="500333"/>
                    <a:pt x="743518" y="500333"/>
                    <a:pt x="773951" y="499063"/>
                  </a:cubicBezTo>
                  <a:cubicBezTo>
                    <a:pt x="786631" y="499063"/>
                    <a:pt x="801848" y="497792"/>
                    <a:pt x="814529" y="497792"/>
                  </a:cubicBezTo>
                  <a:cubicBezTo>
                    <a:pt x="865251" y="499063"/>
                    <a:pt x="1879690" y="490173"/>
                    <a:pt x="1930412" y="491442"/>
                  </a:cubicBezTo>
                  <a:cubicBezTo>
                    <a:pt x="2001422" y="492713"/>
                    <a:pt x="2196702" y="492713"/>
                    <a:pt x="2267713" y="492713"/>
                  </a:cubicBezTo>
                  <a:cubicBezTo>
                    <a:pt x="2295610" y="492713"/>
                    <a:pt x="2320971" y="491442"/>
                    <a:pt x="2348868" y="491442"/>
                  </a:cubicBezTo>
                  <a:lnTo>
                    <a:pt x="2485817" y="495252"/>
                  </a:lnTo>
                  <a:cubicBezTo>
                    <a:pt x="2584725" y="497792"/>
                    <a:pt x="2681096" y="495252"/>
                    <a:pt x="2780004" y="499063"/>
                  </a:cubicBezTo>
                  <a:cubicBezTo>
                    <a:pt x="2944851" y="504142"/>
                    <a:pt x="3112233" y="497792"/>
                    <a:pt x="3237541" y="502873"/>
                  </a:cubicBezTo>
                  <a:cubicBezTo>
                    <a:pt x="3257861" y="504142"/>
                    <a:pt x="3278181" y="502873"/>
                    <a:pt x="3301041" y="502873"/>
                  </a:cubicBezTo>
                  <a:lnTo>
                    <a:pt x="3301041" y="443183"/>
                  </a:lnTo>
                  <a:cubicBezTo>
                    <a:pt x="3299771" y="405421"/>
                    <a:pt x="3298501" y="389879"/>
                    <a:pt x="3298501" y="373365"/>
                  </a:cubicBezTo>
                  <a:cubicBezTo>
                    <a:pt x="3298501" y="354261"/>
                    <a:pt x="3302311" y="334834"/>
                    <a:pt x="3295961" y="315730"/>
                  </a:cubicBezTo>
                  <a:cubicBezTo>
                    <a:pt x="3288341" y="303102"/>
                    <a:pt x="3276911" y="54104"/>
                    <a:pt x="3276911" y="41477"/>
                  </a:cubicBezTo>
                  <a:cubicBezTo>
                    <a:pt x="3274371" y="32734"/>
                    <a:pt x="3273101" y="23668"/>
                    <a:pt x="3270561" y="14925"/>
                  </a:cubicBezTo>
                  <a:cubicBezTo>
                    <a:pt x="3270561" y="12335"/>
                    <a:pt x="3269291" y="9745"/>
                    <a:pt x="3268021" y="5644"/>
                  </a:cubicBezTo>
                  <a:cubicBezTo>
                    <a:pt x="3257861" y="3104"/>
                    <a:pt x="3248971" y="1834"/>
                    <a:pt x="3238811" y="564"/>
                  </a:cubicBezTo>
                  <a:cubicBezTo>
                    <a:pt x="3231191" y="-706"/>
                    <a:pt x="3223571" y="564"/>
                    <a:pt x="3217221" y="564"/>
                  </a:cubicBezTo>
                  <a:lnTo>
                    <a:pt x="8050" y="5644"/>
                  </a:lnTo>
                  <a:lnTo>
                    <a:pt x="614" y="473663"/>
                  </a:lnTo>
                  <a:close/>
                </a:path>
              </a:pathLst>
            </a:custGeom>
            <a:solidFill>
              <a:srgbClr val="E8DEF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1430" y="16510"/>
              <a:ext cx="3280107" cy="494689"/>
            </a:xfrm>
            <a:custGeom>
              <a:avLst/>
              <a:gdLst/>
              <a:ahLst/>
              <a:cxnLst/>
              <a:rect r="r" b="b" t="t" l="l"/>
              <a:pathLst>
                <a:path h="494689" w="3280107">
                  <a:moveTo>
                    <a:pt x="3280107" y="494689"/>
                  </a:moveTo>
                  <a:lnTo>
                    <a:pt x="0" y="487069"/>
                  </a:lnTo>
                  <a:lnTo>
                    <a:pt x="0" y="178917"/>
                  </a:lnTo>
                  <a:lnTo>
                    <a:pt x="7620" y="20320"/>
                  </a:lnTo>
                  <a:lnTo>
                    <a:pt x="1641995" y="0"/>
                  </a:lnTo>
                  <a:lnTo>
                    <a:pt x="3258517" y="8890"/>
                  </a:lnTo>
                  <a:close/>
                </a:path>
              </a:pathLst>
            </a:custGeom>
            <a:solidFill>
              <a:srgbClr val="E8DEFC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215" y="0"/>
              <a:ext cx="3304452" cy="520653"/>
            </a:xfrm>
            <a:custGeom>
              <a:avLst/>
              <a:gdLst/>
              <a:ahLst/>
              <a:cxnLst/>
              <a:rect r="r" b="b" t="t" l="l"/>
              <a:pathLst>
                <a:path h="520653" w="3304452">
                  <a:moveTo>
                    <a:pt x="3271432" y="21590"/>
                  </a:moveTo>
                  <a:cubicBezTo>
                    <a:pt x="3272702" y="34290"/>
                    <a:pt x="3272702" y="44450"/>
                    <a:pt x="3273972" y="52634"/>
                  </a:cubicBezTo>
                  <a:cubicBezTo>
                    <a:pt x="3276512" y="61377"/>
                    <a:pt x="3277782" y="70443"/>
                    <a:pt x="3280322" y="79185"/>
                  </a:cubicBezTo>
                  <a:cubicBezTo>
                    <a:pt x="3280322" y="91813"/>
                    <a:pt x="3293022" y="340811"/>
                    <a:pt x="3299372" y="353439"/>
                  </a:cubicBezTo>
                  <a:cubicBezTo>
                    <a:pt x="3305722" y="372542"/>
                    <a:pt x="3301912" y="391970"/>
                    <a:pt x="3301912" y="411074"/>
                  </a:cubicBezTo>
                  <a:cubicBezTo>
                    <a:pt x="3301912" y="427911"/>
                    <a:pt x="3303182" y="443453"/>
                    <a:pt x="3304452" y="460398"/>
                  </a:cubicBezTo>
                  <a:lnTo>
                    <a:pt x="3304452" y="520089"/>
                  </a:lnTo>
                  <a:cubicBezTo>
                    <a:pt x="3281592" y="520089"/>
                    <a:pt x="3261272" y="521358"/>
                    <a:pt x="3240952" y="520089"/>
                  </a:cubicBezTo>
                  <a:cubicBezTo>
                    <a:pt x="3078927" y="515008"/>
                    <a:pt x="2911545" y="521358"/>
                    <a:pt x="2746699" y="516279"/>
                  </a:cubicBezTo>
                  <a:cubicBezTo>
                    <a:pt x="2647791" y="512469"/>
                    <a:pt x="2551419" y="515008"/>
                    <a:pt x="2452511" y="512469"/>
                  </a:cubicBezTo>
                  <a:lnTo>
                    <a:pt x="2315562" y="508658"/>
                  </a:lnTo>
                  <a:cubicBezTo>
                    <a:pt x="2287665" y="508658"/>
                    <a:pt x="2262304" y="509929"/>
                    <a:pt x="2234407" y="509929"/>
                  </a:cubicBezTo>
                  <a:cubicBezTo>
                    <a:pt x="2163396" y="508658"/>
                    <a:pt x="1968116" y="509929"/>
                    <a:pt x="1897106" y="508658"/>
                  </a:cubicBezTo>
                  <a:cubicBezTo>
                    <a:pt x="1846384" y="507389"/>
                    <a:pt x="831945" y="516279"/>
                    <a:pt x="781223" y="515008"/>
                  </a:cubicBezTo>
                  <a:cubicBezTo>
                    <a:pt x="768542" y="515008"/>
                    <a:pt x="753326" y="516279"/>
                    <a:pt x="740645" y="516279"/>
                  </a:cubicBezTo>
                  <a:cubicBezTo>
                    <a:pt x="710212" y="516279"/>
                    <a:pt x="682315" y="517548"/>
                    <a:pt x="651882" y="517548"/>
                  </a:cubicBezTo>
                  <a:cubicBezTo>
                    <a:pt x="575799" y="517548"/>
                    <a:pt x="502252" y="516279"/>
                    <a:pt x="426169" y="515008"/>
                  </a:cubicBezTo>
                  <a:cubicBezTo>
                    <a:pt x="380519" y="513739"/>
                    <a:pt x="334870" y="512469"/>
                    <a:pt x="291756" y="511198"/>
                  </a:cubicBezTo>
                  <a:cubicBezTo>
                    <a:pt x="210601" y="509929"/>
                    <a:pt x="129446" y="508658"/>
                    <a:pt x="45754" y="508658"/>
                  </a:cubicBezTo>
                  <a:cubicBezTo>
                    <a:pt x="34505" y="508658"/>
                    <a:pt x="25615" y="508658"/>
                    <a:pt x="15455" y="507389"/>
                  </a:cubicBezTo>
                  <a:cubicBezTo>
                    <a:pt x="6565" y="506119"/>
                    <a:pt x="1485" y="499769"/>
                    <a:pt x="4025" y="490879"/>
                  </a:cubicBezTo>
                  <a:cubicBezTo>
                    <a:pt x="12915" y="459643"/>
                    <a:pt x="9105" y="451548"/>
                    <a:pt x="7835" y="443129"/>
                  </a:cubicBezTo>
                  <a:cubicBezTo>
                    <a:pt x="6565" y="425968"/>
                    <a:pt x="2755" y="409131"/>
                    <a:pt x="4025" y="391970"/>
                  </a:cubicBezTo>
                  <a:cubicBezTo>
                    <a:pt x="1485" y="370600"/>
                    <a:pt x="-3595" y="106060"/>
                    <a:pt x="4025" y="84366"/>
                  </a:cubicBezTo>
                  <a:cubicBezTo>
                    <a:pt x="5295" y="80157"/>
                    <a:pt x="4025" y="75623"/>
                    <a:pt x="5295" y="71414"/>
                  </a:cubicBezTo>
                  <a:cubicBezTo>
                    <a:pt x="6565" y="64615"/>
                    <a:pt x="9105" y="57167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66043" y="30480"/>
                    <a:pt x="106621" y="29210"/>
                  </a:cubicBezTo>
                  <a:cubicBezTo>
                    <a:pt x="175095" y="25400"/>
                    <a:pt x="243570" y="22860"/>
                    <a:pt x="314581" y="20320"/>
                  </a:cubicBezTo>
                  <a:cubicBezTo>
                    <a:pt x="362767" y="17780"/>
                    <a:pt x="410952" y="16510"/>
                    <a:pt x="456602" y="13970"/>
                  </a:cubicBezTo>
                  <a:cubicBezTo>
                    <a:pt x="502252" y="11430"/>
                    <a:pt x="550438" y="8890"/>
                    <a:pt x="596088" y="8890"/>
                  </a:cubicBezTo>
                  <a:cubicBezTo>
                    <a:pt x="646810" y="7620"/>
                    <a:pt x="697532" y="10160"/>
                    <a:pt x="748253" y="8890"/>
                  </a:cubicBezTo>
                  <a:cubicBezTo>
                    <a:pt x="811656" y="8890"/>
                    <a:pt x="1960508" y="6350"/>
                    <a:pt x="2023911" y="5080"/>
                  </a:cubicBezTo>
                  <a:cubicBezTo>
                    <a:pt x="2084777" y="3810"/>
                    <a:pt x="2145643" y="2540"/>
                    <a:pt x="2209046" y="2540"/>
                  </a:cubicBezTo>
                  <a:cubicBezTo>
                    <a:pt x="2313026" y="1270"/>
                    <a:pt x="2414470" y="0"/>
                    <a:pt x="2518450" y="0"/>
                  </a:cubicBezTo>
                  <a:cubicBezTo>
                    <a:pt x="2561564" y="0"/>
                    <a:pt x="2607213" y="2540"/>
                    <a:pt x="2650327" y="2540"/>
                  </a:cubicBezTo>
                  <a:cubicBezTo>
                    <a:pt x="2769523" y="3810"/>
                    <a:pt x="2891256" y="5080"/>
                    <a:pt x="3010453" y="7620"/>
                  </a:cubicBezTo>
                  <a:cubicBezTo>
                    <a:pt x="3073855" y="8890"/>
                    <a:pt x="3137258" y="12700"/>
                    <a:pt x="3200660" y="16510"/>
                  </a:cubicBezTo>
                  <a:lnTo>
                    <a:pt x="3240952" y="16510"/>
                  </a:lnTo>
                  <a:cubicBezTo>
                    <a:pt x="3252382" y="17780"/>
                    <a:pt x="3261272" y="20320"/>
                    <a:pt x="3271432" y="21590"/>
                  </a:cubicBezTo>
                  <a:close/>
                  <a:moveTo>
                    <a:pt x="3281592" y="503579"/>
                  </a:moveTo>
                  <a:cubicBezTo>
                    <a:pt x="3282862" y="487069"/>
                    <a:pt x="3284132" y="474369"/>
                    <a:pt x="3284132" y="461669"/>
                  </a:cubicBezTo>
                  <a:cubicBezTo>
                    <a:pt x="3282862" y="441834"/>
                    <a:pt x="3281592" y="424673"/>
                    <a:pt x="3281592" y="406217"/>
                  </a:cubicBezTo>
                  <a:cubicBezTo>
                    <a:pt x="3281592" y="397798"/>
                    <a:pt x="3284132" y="389380"/>
                    <a:pt x="3282862" y="380961"/>
                  </a:cubicBezTo>
                  <a:cubicBezTo>
                    <a:pt x="3282862" y="373190"/>
                    <a:pt x="3281592" y="365095"/>
                    <a:pt x="3280322" y="357324"/>
                  </a:cubicBezTo>
                  <a:cubicBezTo>
                    <a:pt x="3275242" y="345344"/>
                    <a:pt x="3263812" y="97318"/>
                    <a:pt x="3263812" y="85337"/>
                  </a:cubicBezTo>
                  <a:cubicBezTo>
                    <a:pt x="3261272" y="75300"/>
                    <a:pt x="3258732" y="64938"/>
                    <a:pt x="3256192" y="54901"/>
                  </a:cubicBezTo>
                  <a:cubicBezTo>
                    <a:pt x="3254922" y="44450"/>
                    <a:pt x="3253652" y="43180"/>
                    <a:pt x="3236166" y="41910"/>
                  </a:cubicBezTo>
                  <a:cubicBezTo>
                    <a:pt x="3228557" y="41910"/>
                    <a:pt x="3223485" y="41910"/>
                    <a:pt x="3215877" y="40640"/>
                  </a:cubicBezTo>
                  <a:cubicBezTo>
                    <a:pt x="3152474" y="36830"/>
                    <a:pt x="3086536" y="31750"/>
                    <a:pt x="3023133" y="30480"/>
                  </a:cubicBezTo>
                  <a:cubicBezTo>
                    <a:pt x="2868431" y="26670"/>
                    <a:pt x="2711193" y="25400"/>
                    <a:pt x="2556491" y="22860"/>
                  </a:cubicBezTo>
                  <a:lnTo>
                    <a:pt x="2373892" y="22860"/>
                  </a:lnTo>
                  <a:cubicBezTo>
                    <a:pt x="2292737" y="22860"/>
                    <a:pt x="2211582" y="22860"/>
                    <a:pt x="2132963" y="24130"/>
                  </a:cubicBezTo>
                  <a:cubicBezTo>
                    <a:pt x="2064488" y="25400"/>
                    <a:pt x="910564" y="29210"/>
                    <a:pt x="842089" y="29210"/>
                  </a:cubicBezTo>
                  <a:cubicBezTo>
                    <a:pt x="730501" y="29210"/>
                    <a:pt x="618912" y="26670"/>
                    <a:pt x="507324" y="33020"/>
                  </a:cubicBezTo>
                  <a:cubicBezTo>
                    <a:pt x="448994" y="36830"/>
                    <a:pt x="393200" y="36830"/>
                    <a:pt x="337406" y="38100"/>
                  </a:cubicBezTo>
                  <a:cubicBezTo>
                    <a:pt x="241034" y="41910"/>
                    <a:pt x="144662" y="45720"/>
                    <a:pt x="48290" y="50800"/>
                  </a:cubicBezTo>
                  <a:cubicBezTo>
                    <a:pt x="33235" y="50800"/>
                    <a:pt x="30695" y="52310"/>
                    <a:pt x="29425" y="56196"/>
                  </a:cubicBezTo>
                  <a:cubicBezTo>
                    <a:pt x="28155" y="62024"/>
                    <a:pt x="28155" y="67852"/>
                    <a:pt x="26885" y="73681"/>
                  </a:cubicBezTo>
                  <a:cubicBezTo>
                    <a:pt x="25615" y="83395"/>
                    <a:pt x="23075" y="92785"/>
                    <a:pt x="21805" y="102498"/>
                  </a:cubicBezTo>
                  <a:cubicBezTo>
                    <a:pt x="16725" y="112860"/>
                    <a:pt x="23075" y="366067"/>
                    <a:pt x="25615" y="376428"/>
                  </a:cubicBezTo>
                  <a:cubicBezTo>
                    <a:pt x="25615" y="387437"/>
                    <a:pt x="25615" y="398770"/>
                    <a:pt x="26885" y="409779"/>
                  </a:cubicBezTo>
                  <a:cubicBezTo>
                    <a:pt x="26885" y="417874"/>
                    <a:pt x="29425" y="425968"/>
                    <a:pt x="29425" y="434063"/>
                  </a:cubicBezTo>
                  <a:cubicBezTo>
                    <a:pt x="29425" y="442806"/>
                    <a:pt x="29425" y="451548"/>
                    <a:pt x="28155" y="461669"/>
                  </a:cubicBezTo>
                  <a:lnTo>
                    <a:pt x="28155" y="471829"/>
                  </a:lnTo>
                  <a:cubicBezTo>
                    <a:pt x="28155" y="481989"/>
                    <a:pt x="31965" y="485799"/>
                    <a:pt x="40855" y="485799"/>
                  </a:cubicBezTo>
                  <a:cubicBezTo>
                    <a:pt x="71115" y="485799"/>
                    <a:pt x="106621" y="487069"/>
                    <a:pt x="139590" y="487069"/>
                  </a:cubicBezTo>
                  <a:cubicBezTo>
                    <a:pt x="187776" y="487069"/>
                    <a:pt x="238498" y="484529"/>
                    <a:pt x="286684" y="487069"/>
                  </a:cubicBezTo>
                  <a:cubicBezTo>
                    <a:pt x="365303" y="490879"/>
                    <a:pt x="443922" y="493419"/>
                    <a:pt x="522541" y="492149"/>
                  </a:cubicBezTo>
                  <a:cubicBezTo>
                    <a:pt x="573263" y="490879"/>
                    <a:pt x="621449" y="493419"/>
                    <a:pt x="672171" y="493419"/>
                  </a:cubicBezTo>
                  <a:cubicBezTo>
                    <a:pt x="745717" y="493419"/>
                    <a:pt x="819264" y="492149"/>
                    <a:pt x="892811" y="493419"/>
                  </a:cubicBezTo>
                  <a:cubicBezTo>
                    <a:pt x="1001863" y="494689"/>
                    <a:pt x="2198901" y="484529"/>
                    <a:pt x="2310490" y="487069"/>
                  </a:cubicBezTo>
                  <a:cubicBezTo>
                    <a:pt x="2358676" y="488339"/>
                    <a:pt x="2406861" y="489609"/>
                    <a:pt x="2452511" y="489609"/>
                  </a:cubicBezTo>
                  <a:cubicBezTo>
                    <a:pt x="2536202" y="492149"/>
                    <a:pt x="2617358" y="488339"/>
                    <a:pt x="2701049" y="492149"/>
                  </a:cubicBezTo>
                  <a:cubicBezTo>
                    <a:pt x="2769523" y="494689"/>
                    <a:pt x="2837998" y="494689"/>
                    <a:pt x="2906473" y="497229"/>
                  </a:cubicBezTo>
                  <a:cubicBezTo>
                    <a:pt x="3007917" y="501039"/>
                    <a:pt x="3109360" y="503579"/>
                    <a:pt x="3210804" y="504849"/>
                  </a:cubicBezTo>
                  <a:cubicBezTo>
                    <a:pt x="3243492" y="504849"/>
                    <a:pt x="3261272" y="503579"/>
                    <a:pt x="3281592" y="503579"/>
                  </a:cubicBezTo>
                  <a:close/>
                </a:path>
              </a:pathLst>
            </a:custGeom>
            <a:solidFill>
              <a:srgbClr val="2A2B39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298731" y="3041995"/>
            <a:ext cx="5064476" cy="834322"/>
            <a:chOff x="0" y="0"/>
            <a:chExt cx="3477813" cy="57293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40029" y="45156"/>
              <a:ext cx="3437784" cy="527074"/>
            </a:xfrm>
            <a:custGeom>
              <a:avLst/>
              <a:gdLst/>
              <a:ahLst/>
              <a:cxnLst/>
              <a:rect r="r" b="b" t="t" l="l"/>
              <a:pathLst>
                <a:path h="527074" w="3437784">
                  <a:moveTo>
                    <a:pt x="611" y="497299"/>
                  </a:moveTo>
                  <a:cubicBezTo>
                    <a:pt x="-1929" y="506189"/>
                    <a:pt x="3151" y="512539"/>
                    <a:pt x="21472" y="513809"/>
                  </a:cubicBezTo>
                  <a:cubicBezTo>
                    <a:pt x="42629" y="515079"/>
                    <a:pt x="61142" y="515079"/>
                    <a:pt x="82299" y="515079"/>
                  </a:cubicBezTo>
                  <a:cubicBezTo>
                    <a:pt x="166928" y="516349"/>
                    <a:pt x="251557" y="516349"/>
                    <a:pt x="338831" y="517619"/>
                  </a:cubicBezTo>
                  <a:cubicBezTo>
                    <a:pt x="386435" y="518889"/>
                    <a:pt x="434038" y="520159"/>
                    <a:pt x="478998" y="521429"/>
                  </a:cubicBezTo>
                  <a:cubicBezTo>
                    <a:pt x="558337" y="522699"/>
                    <a:pt x="635032" y="522699"/>
                    <a:pt x="714372" y="523969"/>
                  </a:cubicBezTo>
                  <a:cubicBezTo>
                    <a:pt x="746108" y="523969"/>
                    <a:pt x="775199" y="523969"/>
                    <a:pt x="806935" y="522699"/>
                  </a:cubicBezTo>
                  <a:cubicBezTo>
                    <a:pt x="820158" y="522699"/>
                    <a:pt x="836026" y="521429"/>
                    <a:pt x="849250" y="521429"/>
                  </a:cubicBezTo>
                  <a:cubicBezTo>
                    <a:pt x="902143" y="522699"/>
                    <a:pt x="1960006" y="513809"/>
                    <a:pt x="2012899" y="515079"/>
                  </a:cubicBezTo>
                  <a:cubicBezTo>
                    <a:pt x="2086950" y="516349"/>
                    <a:pt x="2290588" y="516349"/>
                    <a:pt x="2364639" y="516349"/>
                  </a:cubicBezTo>
                  <a:cubicBezTo>
                    <a:pt x="2393730" y="516349"/>
                    <a:pt x="2420177" y="515079"/>
                    <a:pt x="2449268" y="515079"/>
                  </a:cubicBezTo>
                  <a:lnTo>
                    <a:pt x="2592079" y="518889"/>
                  </a:lnTo>
                  <a:cubicBezTo>
                    <a:pt x="2695221" y="521429"/>
                    <a:pt x="2795718" y="518889"/>
                    <a:pt x="2898860" y="522699"/>
                  </a:cubicBezTo>
                  <a:cubicBezTo>
                    <a:pt x="3070763" y="527779"/>
                    <a:pt x="3245310" y="521429"/>
                    <a:pt x="3374284" y="526509"/>
                  </a:cubicBezTo>
                  <a:cubicBezTo>
                    <a:pt x="3394604" y="527779"/>
                    <a:pt x="3414924" y="526509"/>
                    <a:pt x="3437784" y="526509"/>
                  </a:cubicBezTo>
                  <a:lnTo>
                    <a:pt x="3437784" y="466819"/>
                  </a:lnTo>
                  <a:cubicBezTo>
                    <a:pt x="3436514" y="428521"/>
                    <a:pt x="3435244" y="412079"/>
                    <a:pt x="3435244" y="394608"/>
                  </a:cubicBezTo>
                  <a:cubicBezTo>
                    <a:pt x="3435244" y="374397"/>
                    <a:pt x="3439054" y="353844"/>
                    <a:pt x="3432704" y="333633"/>
                  </a:cubicBezTo>
                  <a:cubicBezTo>
                    <a:pt x="3425084" y="320273"/>
                    <a:pt x="3413654" y="56846"/>
                    <a:pt x="3413654" y="43486"/>
                  </a:cubicBezTo>
                  <a:cubicBezTo>
                    <a:pt x="3411114" y="34237"/>
                    <a:pt x="3409844" y="24645"/>
                    <a:pt x="3407304" y="15396"/>
                  </a:cubicBezTo>
                  <a:cubicBezTo>
                    <a:pt x="3407304" y="12656"/>
                    <a:pt x="3406034" y="9915"/>
                    <a:pt x="3404764" y="5644"/>
                  </a:cubicBezTo>
                  <a:cubicBezTo>
                    <a:pt x="3394604" y="3104"/>
                    <a:pt x="3385714" y="1834"/>
                    <a:pt x="3375554" y="564"/>
                  </a:cubicBezTo>
                  <a:cubicBezTo>
                    <a:pt x="3367934" y="-706"/>
                    <a:pt x="3360314" y="564"/>
                    <a:pt x="3353964" y="564"/>
                  </a:cubicBezTo>
                  <a:lnTo>
                    <a:pt x="8248" y="5644"/>
                  </a:lnTo>
                  <a:lnTo>
                    <a:pt x="611" y="497299"/>
                  </a:lnTo>
                  <a:close/>
                </a:path>
              </a:pathLst>
            </a:custGeom>
            <a:solidFill>
              <a:srgbClr val="FED9F0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11430" y="16510"/>
              <a:ext cx="3416853" cy="518325"/>
            </a:xfrm>
            <a:custGeom>
              <a:avLst/>
              <a:gdLst/>
              <a:ahLst/>
              <a:cxnLst/>
              <a:rect r="r" b="b" t="t" l="l"/>
              <a:pathLst>
                <a:path h="518325" w="3416853">
                  <a:moveTo>
                    <a:pt x="3416853" y="518325"/>
                  </a:moveTo>
                  <a:lnTo>
                    <a:pt x="0" y="510705"/>
                  </a:lnTo>
                  <a:lnTo>
                    <a:pt x="0" y="187232"/>
                  </a:lnTo>
                  <a:lnTo>
                    <a:pt x="7620" y="20320"/>
                  </a:lnTo>
                  <a:lnTo>
                    <a:pt x="1710916" y="0"/>
                  </a:lnTo>
                  <a:lnTo>
                    <a:pt x="3395263" y="8890"/>
                  </a:lnTo>
                  <a:close/>
                </a:path>
              </a:pathLst>
            </a:custGeom>
            <a:solidFill>
              <a:srgbClr val="FED9F0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-215" y="0"/>
              <a:ext cx="3441198" cy="544289"/>
            </a:xfrm>
            <a:custGeom>
              <a:avLst/>
              <a:gdLst/>
              <a:ahLst/>
              <a:cxnLst/>
              <a:rect r="r" b="b" t="t" l="l"/>
              <a:pathLst>
                <a:path h="544289" w="3441198">
                  <a:moveTo>
                    <a:pt x="3408178" y="21590"/>
                  </a:moveTo>
                  <a:cubicBezTo>
                    <a:pt x="3409448" y="34290"/>
                    <a:pt x="3409448" y="44450"/>
                    <a:pt x="3410718" y="52673"/>
                  </a:cubicBezTo>
                  <a:cubicBezTo>
                    <a:pt x="3413258" y="61922"/>
                    <a:pt x="3414528" y="71514"/>
                    <a:pt x="3417068" y="80763"/>
                  </a:cubicBezTo>
                  <a:cubicBezTo>
                    <a:pt x="3417068" y="94123"/>
                    <a:pt x="3429768" y="357550"/>
                    <a:pt x="3436118" y="370910"/>
                  </a:cubicBezTo>
                  <a:cubicBezTo>
                    <a:pt x="3442468" y="391121"/>
                    <a:pt x="3438658" y="411674"/>
                    <a:pt x="3438658" y="431885"/>
                  </a:cubicBezTo>
                  <a:cubicBezTo>
                    <a:pt x="3438658" y="449698"/>
                    <a:pt x="3439928" y="466141"/>
                    <a:pt x="3441198" y="484035"/>
                  </a:cubicBezTo>
                  <a:lnTo>
                    <a:pt x="3441198" y="543725"/>
                  </a:lnTo>
                  <a:cubicBezTo>
                    <a:pt x="3418338" y="543725"/>
                    <a:pt x="3398018" y="544995"/>
                    <a:pt x="3377698" y="543725"/>
                  </a:cubicBezTo>
                  <a:cubicBezTo>
                    <a:pt x="3208859" y="538645"/>
                    <a:pt x="3034311" y="544995"/>
                    <a:pt x="2862409" y="539915"/>
                  </a:cubicBezTo>
                  <a:cubicBezTo>
                    <a:pt x="2759267" y="536105"/>
                    <a:pt x="2658770" y="538645"/>
                    <a:pt x="2555628" y="536105"/>
                  </a:cubicBezTo>
                  <a:lnTo>
                    <a:pt x="2412817" y="532295"/>
                  </a:lnTo>
                  <a:cubicBezTo>
                    <a:pt x="2383726" y="532295"/>
                    <a:pt x="2357279" y="533565"/>
                    <a:pt x="2328188" y="533565"/>
                  </a:cubicBezTo>
                  <a:cubicBezTo>
                    <a:pt x="2254137" y="532295"/>
                    <a:pt x="2050498" y="533565"/>
                    <a:pt x="1976448" y="532295"/>
                  </a:cubicBezTo>
                  <a:cubicBezTo>
                    <a:pt x="1923555" y="531025"/>
                    <a:pt x="865692" y="539915"/>
                    <a:pt x="812799" y="538645"/>
                  </a:cubicBezTo>
                  <a:cubicBezTo>
                    <a:pt x="799575" y="538645"/>
                    <a:pt x="783707" y="539915"/>
                    <a:pt x="770484" y="539915"/>
                  </a:cubicBezTo>
                  <a:cubicBezTo>
                    <a:pt x="738748" y="539915"/>
                    <a:pt x="709657" y="541185"/>
                    <a:pt x="677921" y="541185"/>
                  </a:cubicBezTo>
                  <a:cubicBezTo>
                    <a:pt x="598581" y="541185"/>
                    <a:pt x="521886" y="539915"/>
                    <a:pt x="442547" y="538645"/>
                  </a:cubicBezTo>
                  <a:cubicBezTo>
                    <a:pt x="394943" y="537375"/>
                    <a:pt x="347339" y="536105"/>
                    <a:pt x="302380" y="534835"/>
                  </a:cubicBezTo>
                  <a:cubicBezTo>
                    <a:pt x="217751" y="533565"/>
                    <a:pt x="133121" y="532295"/>
                    <a:pt x="45848" y="532295"/>
                  </a:cubicBezTo>
                  <a:cubicBezTo>
                    <a:pt x="34505" y="532295"/>
                    <a:pt x="25615" y="532295"/>
                    <a:pt x="15455" y="531025"/>
                  </a:cubicBezTo>
                  <a:cubicBezTo>
                    <a:pt x="6565" y="529755"/>
                    <a:pt x="1485" y="523405"/>
                    <a:pt x="4025" y="514515"/>
                  </a:cubicBezTo>
                  <a:cubicBezTo>
                    <a:pt x="12915" y="483269"/>
                    <a:pt x="9105" y="474705"/>
                    <a:pt x="7835" y="465799"/>
                  </a:cubicBezTo>
                  <a:cubicBezTo>
                    <a:pt x="6565" y="447643"/>
                    <a:pt x="2755" y="429830"/>
                    <a:pt x="4025" y="411674"/>
                  </a:cubicBezTo>
                  <a:cubicBezTo>
                    <a:pt x="1485" y="389066"/>
                    <a:pt x="-3595" y="109195"/>
                    <a:pt x="4025" y="86244"/>
                  </a:cubicBezTo>
                  <a:cubicBezTo>
                    <a:pt x="5295" y="81791"/>
                    <a:pt x="4025" y="76995"/>
                    <a:pt x="5295" y="72542"/>
                  </a:cubicBezTo>
                  <a:cubicBezTo>
                    <a:pt x="6565" y="65348"/>
                    <a:pt x="9105" y="57469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67005" y="30480"/>
                    <a:pt x="109320" y="29210"/>
                  </a:cubicBezTo>
                  <a:cubicBezTo>
                    <a:pt x="180725" y="25400"/>
                    <a:pt x="252131" y="22860"/>
                    <a:pt x="326182" y="20320"/>
                  </a:cubicBezTo>
                  <a:cubicBezTo>
                    <a:pt x="376430" y="17780"/>
                    <a:pt x="426679" y="16510"/>
                    <a:pt x="474282" y="13970"/>
                  </a:cubicBezTo>
                  <a:cubicBezTo>
                    <a:pt x="521886" y="11430"/>
                    <a:pt x="572135" y="8890"/>
                    <a:pt x="619739" y="8890"/>
                  </a:cubicBezTo>
                  <a:cubicBezTo>
                    <a:pt x="672632" y="7620"/>
                    <a:pt x="725525" y="10160"/>
                    <a:pt x="778418" y="8890"/>
                  </a:cubicBezTo>
                  <a:cubicBezTo>
                    <a:pt x="844535" y="8890"/>
                    <a:pt x="2042565" y="6350"/>
                    <a:pt x="2108681" y="5080"/>
                  </a:cubicBezTo>
                  <a:cubicBezTo>
                    <a:pt x="2172153" y="3810"/>
                    <a:pt x="2235625" y="2540"/>
                    <a:pt x="2301741" y="2540"/>
                  </a:cubicBezTo>
                  <a:cubicBezTo>
                    <a:pt x="2410172" y="1270"/>
                    <a:pt x="2515958" y="0"/>
                    <a:pt x="2624389" y="0"/>
                  </a:cubicBezTo>
                  <a:cubicBezTo>
                    <a:pt x="2669349" y="0"/>
                    <a:pt x="2716952" y="2540"/>
                    <a:pt x="2761912" y="2540"/>
                  </a:cubicBezTo>
                  <a:cubicBezTo>
                    <a:pt x="2886211" y="3810"/>
                    <a:pt x="3013154" y="5080"/>
                    <a:pt x="3137453" y="7620"/>
                  </a:cubicBezTo>
                  <a:cubicBezTo>
                    <a:pt x="3203569" y="8890"/>
                    <a:pt x="3269686" y="12700"/>
                    <a:pt x="3335802" y="16510"/>
                  </a:cubicBezTo>
                  <a:lnTo>
                    <a:pt x="3377698" y="16510"/>
                  </a:lnTo>
                  <a:cubicBezTo>
                    <a:pt x="3389128" y="17780"/>
                    <a:pt x="3398018" y="20320"/>
                    <a:pt x="3408178" y="21590"/>
                  </a:cubicBezTo>
                  <a:close/>
                  <a:moveTo>
                    <a:pt x="3418338" y="527215"/>
                  </a:moveTo>
                  <a:cubicBezTo>
                    <a:pt x="3419608" y="510705"/>
                    <a:pt x="3420878" y="498005"/>
                    <a:pt x="3420878" y="485305"/>
                  </a:cubicBezTo>
                  <a:cubicBezTo>
                    <a:pt x="3419608" y="464428"/>
                    <a:pt x="3418338" y="446273"/>
                    <a:pt x="3418338" y="426747"/>
                  </a:cubicBezTo>
                  <a:cubicBezTo>
                    <a:pt x="3418338" y="417840"/>
                    <a:pt x="3420878" y="408934"/>
                    <a:pt x="3419608" y="400027"/>
                  </a:cubicBezTo>
                  <a:cubicBezTo>
                    <a:pt x="3419608" y="391806"/>
                    <a:pt x="3418338" y="383242"/>
                    <a:pt x="3417068" y="375021"/>
                  </a:cubicBezTo>
                  <a:cubicBezTo>
                    <a:pt x="3411988" y="362346"/>
                    <a:pt x="3400558" y="99946"/>
                    <a:pt x="3400558" y="87272"/>
                  </a:cubicBezTo>
                  <a:cubicBezTo>
                    <a:pt x="3398018" y="76652"/>
                    <a:pt x="3395478" y="65691"/>
                    <a:pt x="3392938" y="55071"/>
                  </a:cubicBezTo>
                  <a:cubicBezTo>
                    <a:pt x="3391668" y="44450"/>
                    <a:pt x="3390398" y="43180"/>
                    <a:pt x="3372828" y="41910"/>
                  </a:cubicBezTo>
                  <a:cubicBezTo>
                    <a:pt x="3364894" y="41910"/>
                    <a:pt x="3359605" y="41910"/>
                    <a:pt x="3351670" y="40640"/>
                  </a:cubicBezTo>
                  <a:cubicBezTo>
                    <a:pt x="3285554" y="36830"/>
                    <a:pt x="3216793" y="31750"/>
                    <a:pt x="3150676" y="30480"/>
                  </a:cubicBezTo>
                  <a:cubicBezTo>
                    <a:pt x="2989352" y="26670"/>
                    <a:pt x="2825383" y="25400"/>
                    <a:pt x="2664059" y="22860"/>
                  </a:cubicBezTo>
                  <a:lnTo>
                    <a:pt x="2473644" y="22860"/>
                  </a:lnTo>
                  <a:cubicBezTo>
                    <a:pt x="2389015" y="22860"/>
                    <a:pt x="2304386" y="22860"/>
                    <a:pt x="2222401" y="24130"/>
                  </a:cubicBezTo>
                  <a:cubicBezTo>
                    <a:pt x="2150996" y="25400"/>
                    <a:pt x="947676" y="29210"/>
                    <a:pt x="876270" y="29210"/>
                  </a:cubicBezTo>
                  <a:cubicBezTo>
                    <a:pt x="759905" y="29210"/>
                    <a:pt x="643540" y="26670"/>
                    <a:pt x="527176" y="33020"/>
                  </a:cubicBezTo>
                  <a:cubicBezTo>
                    <a:pt x="466348" y="36830"/>
                    <a:pt x="408166" y="36830"/>
                    <a:pt x="349983" y="38100"/>
                  </a:cubicBezTo>
                  <a:cubicBezTo>
                    <a:pt x="249486" y="41910"/>
                    <a:pt x="148989" y="45720"/>
                    <a:pt x="48492" y="50800"/>
                  </a:cubicBezTo>
                  <a:cubicBezTo>
                    <a:pt x="33235" y="50800"/>
                    <a:pt x="30695" y="52331"/>
                    <a:pt x="29425" y="56441"/>
                  </a:cubicBezTo>
                  <a:cubicBezTo>
                    <a:pt x="28155" y="62608"/>
                    <a:pt x="28155" y="68774"/>
                    <a:pt x="26885" y="74940"/>
                  </a:cubicBezTo>
                  <a:cubicBezTo>
                    <a:pt x="25615" y="85216"/>
                    <a:pt x="23075" y="95151"/>
                    <a:pt x="21805" y="105427"/>
                  </a:cubicBezTo>
                  <a:cubicBezTo>
                    <a:pt x="16725" y="116389"/>
                    <a:pt x="23075" y="384270"/>
                    <a:pt x="25615" y="395232"/>
                  </a:cubicBezTo>
                  <a:cubicBezTo>
                    <a:pt x="25615" y="406879"/>
                    <a:pt x="25615" y="418868"/>
                    <a:pt x="26885" y="430515"/>
                  </a:cubicBezTo>
                  <a:cubicBezTo>
                    <a:pt x="26885" y="439079"/>
                    <a:pt x="29425" y="447643"/>
                    <a:pt x="29425" y="456207"/>
                  </a:cubicBezTo>
                  <a:cubicBezTo>
                    <a:pt x="29425" y="465456"/>
                    <a:pt x="29425" y="474705"/>
                    <a:pt x="28155" y="485305"/>
                  </a:cubicBezTo>
                  <a:lnTo>
                    <a:pt x="28155" y="495465"/>
                  </a:lnTo>
                  <a:cubicBezTo>
                    <a:pt x="28155" y="505625"/>
                    <a:pt x="31965" y="509435"/>
                    <a:pt x="40855" y="509435"/>
                  </a:cubicBezTo>
                  <a:cubicBezTo>
                    <a:pt x="72294" y="509435"/>
                    <a:pt x="109320" y="510705"/>
                    <a:pt x="143700" y="510705"/>
                  </a:cubicBezTo>
                  <a:cubicBezTo>
                    <a:pt x="193949" y="510705"/>
                    <a:pt x="246842" y="508165"/>
                    <a:pt x="297090" y="510705"/>
                  </a:cubicBezTo>
                  <a:cubicBezTo>
                    <a:pt x="379075" y="514515"/>
                    <a:pt x="461059" y="517055"/>
                    <a:pt x="543044" y="515785"/>
                  </a:cubicBezTo>
                  <a:cubicBezTo>
                    <a:pt x="595937" y="514515"/>
                    <a:pt x="646185" y="517055"/>
                    <a:pt x="699078" y="517055"/>
                  </a:cubicBezTo>
                  <a:cubicBezTo>
                    <a:pt x="775773" y="517055"/>
                    <a:pt x="852469" y="515785"/>
                    <a:pt x="929164" y="517055"/>
                  </a:cubicBezTo>
                  <a:cubicBezTo>
                    <a:pt x="1042884" y="518325"/>
                    <a:pt x="2291163" y="508165"/>
                    <a:pt x="2407528" y="510705"/>
                  </a:cubicBezTo>
                  <a:cubicBezTo>
                    <a:pt x="2457776" y="511975"/>
                    <a:pt x="2508024" y="513245"/>
                    <a:pt x="2555628" y="513245"/>
                  </a:cubicBezTo>
                  <a:cubicBezTo>
                    <a:pt x="2642902" y="515785"/>
                    <a:pt x="2727531" y="511975"/>
                    <a:pt x="2814805" y="515785"/>
                  </a:cubicBezTo>
                  <a:cubicBezTo>
                    <a:pt x="2886211" y="518325"/>
                    <a:pt x="2957616" y="518325"/>
                    <a:pt x="3029022" y="520865"/>
                  </a:cubicBezTo>
                  <a:cubicBezTo>
                    <a:pt x="3134808" y="524675"/>
                    <a:pt x="3240595" y="527215"/>
                    <a:pt x="3346381" y="528485"/>
                  </a:cubicBezTo>
                  <a:cubicBezTo>
                    <a:pt x="3380238" y="528485"/>
                    <a:pt x="3398018" y="527215"/>
                    <a:pt x="3418338" y="527215"/>
                  </a:cubicBezTo>
                  <a:close/>
                </a:path>
              </a:pathLst>
            </a:custGeom>
            <a:solidFill>
              <a:srgbClr val="2A2B39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2369536" y="3074248"/>
            <a:ext cx="4677260" cy="768979"/>
            <a:chOff x="0" y="0"/>
            <a:chExt cx="3341067" cy="54929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40026" y="45156"/>
              <a:ext cx="3301041" cy="503437"/>
            </a:xfrm>
            <a:custGeom>
              <a:avLst/>
              <a:gdLst/>
              <a:ahLst/>
              <a:cxnLst/>
              <a:rect r="r" b="b" t="t" l="l"/>
              <a:pathLst>
                <a:path h="503437" w="3301041">
                  <a:moveTo>
                    <a:pt x="614" y="473663"/>
                  </a:moveTo>
                  <a:cubicBezTo>
                    <a:pt x="-1926" y="482552"/>
                    <a:pt x="3154" y="488902"/>
                    <a:pt x="20730" y="490173"/>
                  </a:cubicBezTo>
                  <a:cubicBezTo>
                    <a:pt x="41019" y="491442"/>
                    <a:pt x="58771" y="491442"/>
                    <a:pt x="79060" y="491442"/>
                  </a:cubicBezTo>
                  <a:cubicBezTo>
                    <a:pt x="160215" y="492713"/>
                    <a:pt x="241371" y="492713"/>
                    <a:pt x="325062" y="493983"/>
                  </a:cubicBezTo>
                  <a:cubicBezTo>
                    <a:pt x="370711" y="495252"/>
                    <a:pt x="416361" y="496523"/>
                    <a:pt x="459475" y="497792"/>
                  </a:cubicBezTo>
                  <a:cubicBezTo>
                    <a:pt x="535558" y="499063"/>
                    <a:pt x="609105" y="499063"/>
                    <a:pt x="685188" y="500333"/>
                  </a:cubicBezTo>
                  <a:cubicBezTo>
                    <a:pt x="715621" y="500333"/>
                    <a:pt x="743518" y="500333"/>
                    <a:pt x="773951" y="499063"/>
                  </a:cubicBezTo>
                  <a:cubicBezTo>
                    <a:pt x="786631" y="499063"/>
                    <a:pt x="801848" y="497792"/>
                    <a:pt x="814529" y="497792"/>
                  </a:cubicBezTo>
                  <a:cubicBezTo>
                    <a:pt x="865251" y="499063"/>
                    <a:pt x="1879690" y="490173"/>
                    <a:pt x="1930412" y="491442"/>
                  </a:cubicBezTo>
                  <a:cubicBezTo>
                    <a:pt x="2001422" y="492713"/>
                    <a:pt x="2196702" y="492713"/>
                    <a:pt x="2267713" y="492713"/>
                  </a:cubicBezTo>
                  <a:cubicBezTo>
                    <a:pt x="2295610" y="492713"/>
                    <a:pt x="2320971" y="491442"/>
                    <a:pt x="2348868" y="491442"/>
                  </a:cubicBezTo>
                  <a:lnTo>
                    <a:pt x="2485817" y="495252"/>
                  </a:lnTo>
                  <a:cubicBezTo>
                    <a:pt x="2584725" y="497792"/>
                    <a:pt x="2681096" y="495252"/>
                    <a:pt x="2780004" y="499063"/>
                  </a:cubicBezTo>
                  <a:cubicBezTo>
                    <a:pt x="2944851" y="504142"/>
                    <a:pt x="3112233" y="497792"/>
                    <a:pt x="3237541" y="502873"/>
                  </a:cubicBezTo>
                  <a:cubicBezTo>
                    <a:pt x="3257861" y="504142"/>
                    <a:pt x="3278181" y="502873"/>
                    <a:pt x="3301041" y="502873"/>
                  </a:cubicBezTo>
                  <a:lnTo>
                    <a:pt x="3301041" y="443183"/>
                  </a:lnTo>
                  <a:cubicBezTo>
                    <a:pt x="3299771" y="405421"/>
                    <a:pt x="3298501" y="389879"/>
                    <a:pt x="3298501" y="373365"/>
                  </a:cubicBezTo>
                  <a:cubicBezTo>
                    <a:pt x="3298501" y="354261"/>
                    <a:pt x="3302311" y="334834"/>
                    <a:pt x="3295961" y="315730"/>
                  </a:cubicBezTo>
                  <a:cubicBezTo>
                    <a:pt x="3288341" y="303102"/>
                    <a:pt x="3276911" y="54104"/>
                    <a:pt x="3276911" y="41477"/>
                  </a:cubicBezTo>
                  <a:cubicBezTo>
                    <a:pt x="3274371" y="32734"/>
                    <a:pt x="3273101" y="23668"/>
                    <a:pt x="3270561" y="14925"/>
                  </a:cubicBezTo>
                  <a:cubicBezTo>
                    <a:pt x="3270561" y="12335"/>
                    <a:pt x="3269291" y="9745"/>
                    <a:pt x="3268021" y="5644"/>
                  </a:cubicBezTo>
                  <a:cubicBezTo>
                    <a:pt x="3257861" y="3104"/>
                    <a:pt x="3248971" y="1834"/>
                    <a:pt x="3238811" y="564"/>
                  </a:cubicBezTo>
                  <a:cubicBezTo>
                    <a:pt x="3231191" y="-706"/>
                    <a:pt x="3223571" y="564"/>
                    <a:pt x="3217221" y="564"/>
                  </a:cubicBezTo>
                  <a:lnTo>
                    <a:pt x="8050" y="5644"/>
                  </a:lnTo>
                  <a:lnTo>
                    <a:pt x="614" y="473663"/>
                  </a:lnTo>
                  <a:close/>
                </a:path>
              </a:pathLst>
            </a:custGeom>
            <a:solidFill>
              <a:srgbClr val="C7EBEE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1430" y="16510"/>
              <a:ext cx="3280107" cy="494689"/>
            </a:xfrm>
            <a:custGeom>
              <a:avLst/>
              <a:gdLst/>
              <a:ahLst/>
              <a:cxnLst/>
              <a:rect r="r" b="b" t="t" l="l"/>
              <a:pathLst>
                <a:path h="494689" w="3280107">
                  <a:moveTo>
                    <a:pt x="3280107" y="494689"/>
                  </a:moveTo>
                  <a:lnTo>
                    <a:pt x="0" y="487069"/>
                  </a:lnTo>
                  <a:lnTo>
                    <a:pt x="0" y="178917"/>
                  </a:lnTo>
                  <a:lnTo>
                    <a:pt x="7620" y="20320"/>
                  </a:lnTo>
                  <a:lnTo>
                    <a:pt x="1641995" y="0"/>
                  </a:lnTo>
                  <a:lnTo>
                    <a:pt x="3258517" y="8890"/>
                  </a:lnTo>
                  <a:close/>
                </a:path>
              </a:pathLst>
            </a:custGeom>
            <a:solidFill>
              <a:srgbClr val="C7EBEE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-215" y="0"/>
              <a:ext cx="3304452" cy="520653"/>
            </a:xfrm>
            <a:custGeom>
              <a:avLst/>
              <a:gdLst/>
              <a:ahLst/>
              <a:cxnLst/>
              <a:rect r="r" b="b" t="t" l="l"/>
              <a:pathLst>
                <a:path h="520653" w="3304452">
                  <a:moveTo>
                    <a:pt x="3271432" y="21590"/>
                  </a:moveTo>
                  <a:cubicBezTo>
                    <a:pt x="3272702" y="34290"/>
                    <a:pt x="3272702" y="44450"/>
                    <a:pt x="3273972" y="52634"/>
                  </a:cubicBezTo>
                  <a:cubicBezTo>
                    <a:pt x="3276512" y="61377"/>
                    <a:pt x="3277782" y="70443"/>
                    <a:pt x="3280322" y="79185"/>
                  </a:cubicBezTo>
                  <a:cubicBezTo>
                    <a:pt x="3280322" y="91813"/>
                    <a:pt x="3293022" y="340811"/>
                    <a:pt x="3299372" y="353439"/>
                  </a:cubicBezTo>
                  <a:cubicBezTo>
                    <a:pt x="3305722" y="372542"/>
                    <a:pt x="3301912" y="391970"/>
                    <a:pt x="3301912" y="411074"/>
                  </a:cubicBezTo>
                  <a:cubicBezTo>
                    <a:pt x="3301912" y="427911"/>
                    <a:pt x="3303182" y="443453"/>
                    <a:pt x="3304452" y="460398"/>
                  </a:cubicBezTo>
                  <a:lnTo>
                    <a:pt x="3304452" y="520089"/>
                  </a:lnTo>
                  <a:cubicBezTo>
                    <a:pt x="3281592" y="520089"/>
                    <a:pt x="3261272" y="521358"/>
                    <a:pt x="3240952" y="520089"/>
                  </a:cubicBezTo>
                  <a:cubicBezTo>
                    <a:pt x="3078927" y="515008"/>
                    <a:pt x="2911545" y="521358"/>
                    <a:pt x="2746699" y="516279"/>
                  </a:cubicBezTo>
                  <a:cubicBezTo>
                    <a:pt x="2647791" y="512469"/>
                    <a:pt x="2551419" y="515008"/>
                    <a:pt x="2452511" y="512469"/>
                  </a:cubicBezTo>
                  <a:lnTo>
                    <a:pt x="2315562" y="508658"/>
                  </a:lnTo>
                  <a:cubicBezTo>
                    <a:pt x="2287665" y="508658"/>
                    <a:pt x="2262304" y="509929"/>
                    <a:pt x="2234407" y="509929"/>
                  </a:cubicBezTo>
                  <a:cubicBezTo>
                    <a:pt x="2163396" y="508658"/>
                    <a:pt x="1968116" y="509929"/>
                    <a:pt x="1897106" y="508658"/>
                  </a:cubicBezTo>
                  <a:cubicBezTo>
                    <a:pt x="1846384" y="507389"/>
                    <a:pt x="831945" y="516279"/>
                    <a:pt x="781223" y="515008"/>
                  </a:cubicBezTo>
                  <a:cubicBezTo>
                    <a:pt x="768542" y="515008"/>
                    <a:pt x="753326" y="516279"/>
                    <a:pt x="740645" y="516279"/>
                  </a:cubicBezTo>
                  <a:cubicBezTo>
                    <a:pt x="710212" y="516279"/>
                    <a:pt x="682315" y="517548"/>
                    <a:pt x="651882" y="517548"/>
                  </a:cubicBezTo>
                  <a:cubicBezTo>
                    <a:pt x="575799" y="517548"/>
                    <a:pt x="502252" y="516279"/>
                    <a:pt x="426169" y="515008"/>
                  </a:cubicBezTo>
                  <a:cubicBezTo>
                    <a:pt x="380519" y="513739"/>
                    <a:pt x="334870" y="512469"/>
                    <a:pt x="291756" y="511198"/>
                  </a:cubicBezTo>
                  <a:cubicBezTo>
                    <a:pt x="210601" y="509929"/>
                    <a:pt x="129446" y="508658"/>
                    <a:pt x="45754" y="508658"/>
                  </a:cubicBezTo>
                  <a:cubicBezTo>
                    <a:pt x="34505" y="508658"/>
                    <a:pt x="25615" y="508658"/>
                    <a:pt x="15455" y="507389"/>
                  </a:cubicBezTo>
                  <a:cubicBezTo>
                    <a:pt x="6565" y="506119"/>
                    <a:pt x="1485" y="499769"/>
                    <a:pt x="4025" y="490879"/>
                  </a:cubicBezTo>
                  <a:cubicBezTo>
                    <a:pt x="12915" y="459643"/>
                    <a:pt x="9105" y="451548"/>
                    <a:pt x="7835" y="443129"/>
                  </a:cubicBezTo>
                  <a:cubicBezTo>
                    <a:pt x="6565" y="425968"/>
                    <a:pt x="2755" y="409131"/>
                    <a:pt x="4025" y="391970"/>
                  </a:cubicBezTo>
                  <a:cubicBezTo>
                    <a:pt x="1485" y="370600"/>
                    <a:pt x="-3595" y="106060"/>
                    <a:pt x="4025" y="84366"/>
                  </a:cubicBezTo>
                  <a:cubicBezTo>
                    <a:pt x="5295" y="80157"/>
                    <a:pt x="4025" y="75623"/>
                    <a:pt x="5295" y="71414"/>
                  </a:cubicBezTo>
                  <a:cubicBezTo>
                    <a:pt x="6565" y="64615"/>
                    <a:pt x="9105" y="57167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66043" y="30480"/>
                    <a:pt x="106621" y="29210"/>
                  </a:cubicBezTo>
                  <a:cubicBezTo>
                    <a:pt x="175095" y="25400"/>
                    <a:pt x="243570" y="22860"/>
                    <a:pt x="314581" y="20320"/>
                  </a:cubicBezTo>
                  <a:cubicBezTo>
                    <a:pt x="362767" y="17780"/>
                    <a:pt x="410952" y="16510"/>
                    <a:pt x="456602" y="13970"/>
                  </a:cubicBezTo>
                  <a:cubicBezTo>
                    <a:pt x="502252" y="11430"/>
                    <a:pt x="550438" y="8890"/>
                    <a:pt x="596088" y="8890"/>
                  </a:cubicBezTo>
                  <a:cubicBezTo>
                    <a:pt x="646810" y="7620"/>
                    <a:pt x="697532" y="10160"/>
                    <a:pt x="748253" y="8890"/>
                  </a:cubicBezTo>
                  <a:cubicBezTo>
                    <a:pt x="811656" y="8890"/>
                    <a:pt x="1960508" y="6350"/>
                    <a:pt x="2023911" y="5080"/>
                  </a:cubicBezTo>
                  <a:cubicBezTo>
                    <a:pt x="2084777" y="3810"/>
                    <a:pt x="2145643" y="2540"/>
                    <a:pt x="2209046" y="2540"/>
                  </a:cubicBezTo>
                  <a:cubicBezTo>
                    <a:pt x="2313026" y="1270"/>
                    <a:pt x="2414470" y="0"/>
                    <a:pt x="2518450" y="0"/>
                  </a:cubicBezTo>
                  <a:cubicBezTo>
                    <a:pt x="2561564" y="0"/>
                    <a:pt x="2607213" y="2540"/>
                    <a:pt x="2650327" y="2540"/>
                  </a:cubicBezTo>
                  <a:cubicBezTo>
                    <a:pt x="2769523" y="3810"/>
                    <a:pt x="2891256" y="5080"/>
                    <a:pt x="3010453" y="7620"/>
                  </a:cubicBezTo>
                  <a:cubicBezTo>
                    <a:pt x="3073855" y="8890"/>
                    <a:pt x="3137258" y="12700"/>
                    <a:pt x="3200660" y="16510"/>
                  </a:cubicBezTo>
                  <a:lnTo>
                    <a:pt x="3240952" y="16510"/>
                  </a:lnTo>
                  <a:cubicBezTo>
                    <a:pt x="3252382" y="17780"/>
                    <a:pt x="3261272" y="20320"/>
                    <a:pt x="3271432" y="21590"/>
                  </a:cubicBezTo>
                  <a:close/>
                  <a:moveTo>
                    <a:pt x="3281592" y="503579"/>
                  </a:moveTo>
                  <a:cubicBezTo>
                    <a:pt x="3282862" y="487069"/>
                    <a:pt x="3284132" y="474369"/>
                    <a:pt x="3284132" y="461669"/>
                  </a:cubicBezTo>
                  <a:cubicBezTo>
                    <a:pt x="3282862" y="441834"/>
                    <a:pt x="3281592" y="424673"/>
                    <a:pt x="3281592" y="406217"/>
                  </a:cubicBezTo>
                  <a:cubicBezTo>
                    <a:pt x="3281592" y="397798"/>
                    <a:pt x="3284132" y="389380"/>
                    <a:pt x="3282862" y="380961"/>
                  </a:cubicBezTo>
                  <a:cubicBezTo>
                    <a:pt x="3282862" y="373190"/>
                    <a:pt x="3281592" y="365095"/>
                    <a:pt x="3280322" y="357324"/>
                  </a:cubicBezTo>
                  <a:cubicBezTo>
                    <a:pt x="3275242" y="345344"/>
                    <a:pt x="3263812" y="97318"/>
                    <a:pt x="3263812" y="85337"/>
                  </a:cubicBezTo>
                  <a:cubicBezTo>
                    <a:pt x="3261272" y="75300"/>
                    <a:pt x="3258732" y="64938"/>
                    <a:pt x="3256192" y="54901"/>
                  </a:cubicBezTo>
                  <a:cubicBezTo>
                    <a:pt x="3254922" y="44450"/>
                    <a:pt x="3253652" y="43180"/>
                    <a:pt x="3236166" y="41910"/>
                  </a:cubicBezTo>
                  <a:cubicBezTo>
                    <a:pt x="3228557" y="41910"/>
                    <a:pt x="3223485" y="41910"/>
                    <a:pt x="3215877" y="40640"/>
                  </a:cubicBezTo>
                  <a:cubicBezTo>
                    <a:pt x="3152474" y="36830"/>
                    <a:pt x="3086536" y="31750"/>
                    <a:pt x="3023133" y="30480"/>
                  </a:cubicBezTo>
                  <a:cubicBezTo>
                    <a:pt x="2868431" y="26670"/>
                    <a:pt x="2711193" y="25400"/>
                    <a:pt x="2556491" y="22860"/>
                  </a:cubicBezTo>
                  <a:lnTo>
                    <a:pt x="2373892" y="22860"/>
                  </a:lnTo>
                  <a:cubicBezTo>
                    <a:pt x="2292737" y="22860"/>
                    <a:pt x="2211582" y="22860"/>
                    <a:pt x="2132963" y="24130"/>
                  </a:cubicBezTo>
                  <a:cubicBezTo>
                    <a:pt x="2064488" y="25400"/>
                    <a:pt x="910564" y="29210"/>
                    <a:pt x="842089" y="29210"/>
                  </a:cubicBezTo>
                  <a:cubicBezTo>
                    <a:pt x="730501" y="29210"/>
                    <a:pt x="618912" y="26670"/>
                    <a:pt x="507324" y="33020"/>
                  </a:cubicBezTo>
                  <a:cubicBezTo>
                    <a:pt x="448994" y="36830"/>
                    <a:pt x="393200" y="36830"/>
                    <a:pt x="337406" y="38100"/>
                  </a:cubicBezTo>
                  <a:cubicBezTo>
                    <a:pt x="241034" y="41910"/>
                    <a:pt x="144662" y="45720"/>
                    <a:pt x="48290" y="50800"/>
                  </a:cubicBezTo>
                  <a:cubicBezTo>
                    <a:pt x="33235" y="50800"/>
                    <a:pt x="30695" y="52310"/>
                    <a:pt x="29425" y="56196"/>
                  </a:cubicBezTo>
                  <a:cubicBezTo>
                    <a:pt x="28155" y="62024"/>
                    <a:pt x="28155" y="67852"/>
                    <a:pt x="26885" y="73681"/>
                  </a:cubicBezTo>
                  <a:cubicBezTo>
                    <a:pt x="25615" y="83395"/>
                    <a:pt x="23075" y="92785"/>
                    <a:pt x="21805" y="102498"/>
                  </a:cubicBezTo>
                  <a:cubicBezTo>
                    <a:pt x="16725" y="112860"/>
                    <a:pt x="23075" y="366067"/>
                    <a:pt x="25615" y="376428"/>
                  </a:cubicBezTo>
                  <a:cubicBezTo>
                    <a:pt x="25615" y="387437"/>
                    <a:pt x="25615" y="398770"/>
                    <a:pt x="26885" y="409779"/>
                  </a:cubicBezTo>
                  <a:cubicBezTo>
                    <a:pt x="26885" y="417874"/>
                    <a:pt x="29425" y="425968"/>
                    <a:pt x="29425" y="434063"/>
                  </a:cubicBezTo>
                  <a:cubicBezTo>
                    <a:pt x="29425" y="442806"/>
                    <a:pt x="29425" y="451548"/>
                    <a:pt x="28155" y="461669"/>
                  </a:cubicBezTo>
                  <a:lnTo>
                    <a:pt x="28155" y="471829"/>
                  </a:lnTo>
                  <a:cubicBezTo>
                    <a:pt x="28155" y="481989"/>
                    <a:pt x="31965" y="485799"/>
                    <a:pt x="40855" y="485799"/>
                  </a:cubicBezTo>
                  <a:cubicBezTo>
                    <a:pt x="71115" y="485799"/>
                    <a:pt x="106621" y="487069"/>
                    <a:pt x="139590" y="487069"/>
                  </a:cubicBezTo>
                  <a:cubicBezTo>
                    <a:pt x="187776" y="487069"/>
                    <a:pt x="238498" y="484529"/>
                    <a:pt x="286684" y="487069"/>
                  </a:cubicBezTo>
                  <a:cubicBezTo>
                    <a:pt x="365303" y="490879"/>
                    <a:pt x="443922" y="493419"/>
                    <a:pt x="522541" y="492149"/>
                  </a:cubicBezTo>
                  <a:cubicBezTo>
                    <a:pt x="573263" y="490879"/>
                    <a:pt x="621449" y="493419"/>
                    <a:pt x="672171" y="493419"/>
                  </a:cubicBezTo>
                  <a:cubicBezTo>
                    <a:pt x="745717" y="493419"/>
                    <a:pt x="819264" y="492149"/>
                    <a:pt x="892811" y="493419"/>
                  </a:cubicBezTo>
                  <a:cubicBezTo>
                    <a:pt x="1001863" y="494689"/>
                    <a:pt x="2198901" y="484529"/>
                    <a:pt x="2310490" y="487069"/>
                  </a:cubicBezTo>
                  <a:cubicBezTo>
                    <a:pt x="2358676" y="488339"/>
                    <a:pt x="2406861" y="489609"/>
                    <a:pt x="2452511" y="489609"/>
                  </a:cubicBezTo>
                  <a:cubicBezTo>
                    <a:pt x="2536202" y="492149"/>
                    <a:pt x="2617358" y="488339"/>
                    <a:pt x="2701049" y="492149"/>
                  </a:cubicBezTo>
                  <a:cubicBezTo>
                    <a:pt x="2769523" y="494689"/>
                    <a:pt x="2837998" y="494689"/>
                    <a:pt x="2906473" y="497229"/>
                  </a:cubicBezTo>
                  <a:cubicBezTo>
                    <a:pt x="3007917" y="501039"/>
                    <a:pt x="3109360" y="503579"/>
                    <a:pt x="3210804" y="504849"/>
                  </a:cubicBezTo>
                  <a:cubicBezTo>
                    <a:pt x="3243492" y="504849"/>
                    <a:pt x="3261272" y="503579"/>
                    <a:pt x="3281592" y="503579"/>
                  </a:cubicBezTo>
                  <a:close/>
                </a:path>
              </a:pathLst>
            </a:custGeom>
            <a:solidFill>
              <a:srgbClr val="2A2B39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298731" y="5347136"/>
            <a:ext cx="4950611" cy="768979"/>
            <a:chOff x="0" y="0"/>
            <a:chExt cx="3536328" cy="54929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40030" y="45156"/>
              <a:ext cx="3496298" cy="503437"/>
            </a:xfrm>
            <a:custGeom>
              <a:avLst/>
              <a:gdLst/>
              <a:ahLst/>
              <a:cxnLst/>
              <a:rect r="r" b="b" t="t" l="l"/>
              <a:pathLst>
                <a:path h="503437" w="3496298">
                  <a:moveTo>
                    <a:pt x="610" y="473663"/>
                  </a:moveTo>
                  <a:cubicBezTo>
                    <a:pt x="-1930" y="482552"/>
                    <a:pt x="3150" y="488902"/>
                    <a:pt x="21789" y="490173"/>
                  </a:cubicBezTo>
                  <a:cubicBezTo>
                    <a:pt x="43318" y="491442"/>
                    <a:pt x="62156" y="491442"/>
                    <a:pt x="83685" y="491442"/>
                  </a:cubicBezTo>
                  <a:cubicBezTo>
                    <a:pt x="169801" y="492713"/>
                    <a:pt x="255916" y="492713"/>
                    <a:pt x="344723" y="493983"/>
                  </a:cubicBezTo>
                  <a:cubicBezTo>
                    <a:pt x="393163" y="495252"/>
                    <a:pt x="441603" y="496523"/>
                    <a:pt x="487352" y="497792"/>
                  </a:cubicBezTo>
                  <a:cubicBezTo>
                    <a:pt x="568085" y="499063"/>
                    <a:pt x="646127" y="499063"/>
                    <a:pt x="726861" y="500333"/>
                  </a:cubicBezTo>
                  <a:cubicBezTo>
                    <a:pt x="759154" y="500333"/>
                    <a:pt x="788756" y="500333"/>
                    <a:pt x="821050" y="499063"/>
                  </a:cubicBezTo>
                  <a:cubicBezTo>
                    <a:pt x="834505" y="499063"/>
                    <a:pt x="850652" y="497792"/>
                    <a:pt x="864108" y="497792"/>
                  </a:cubicBezTo>
                  <a:cubicBezTo>
                    <a:pt x="917930" y="499063"/>
                    <a:pt x="1994375" y="490173"/>
                    <a:pt x="2048197" y="491442"/>
                  </a:cubicBezTo>
                  <a:cubicBezTo>
                    <a:pt x="2123548" y="492713"/>
                    <a:pt x="2330763" y="492713"/>
                    <a:pt x="2406114" y="492713"/>
                  </a:cubicBezTo>
                  <a:cubicBezTo>
                    <a:pt x="2435717" y="492713"/>
                    <a:pt x="2462628" y="491442"/>
                    <a:pt x="2492230" y="491442"/>
                  </a:cubicBezTo>
                  <a:lnTo>
                    <a:pt x="2637550" y="495252"/>
                  </a:lnTo>
                  <a:cubicBezTo>
                    <a:pt x="2742504" y="497792"/>
                    <a:pt x="2844766" y="495252"/>
                    <a:pt x="2949719" y="499063"/>
                  </a:cubicBezTo>
                  <a:cubicBezTo>
                    <a:pt x="3124642" y="504142"/>
                    <a:pt x="3302255" y="497792"/>
                    <a:pt x="3432798" y="502873"/>
                  </a:cubicBezTo>
                  <a:cubicBezTo>
                    <a:pt x="3453118" y="504142"/>
                    <a:pt x="3473438" y="502873"/>
                    <a:pt x="3496298" y="502873"/>
                  </a:cubicBezTo>
                  <a:lnTo>
                    <a:pt x="3496298" y="443183"/>
                  </a:lnTo>
                  <a:cubicBezTo>
                    <a:pt x="3495028" y="405421"/>
                    <a:pt x="3493758" y="389879"/>
                    <a:pt x="3493758" y="373365"/>
                  </a:cubicBezTo>
                  <a:cubicBezTo>
                    <a:pt x="3493758" y="354261"/>
                    <a:pt x="3497568" y="334834"/>
                    <a:pt x="3491218" y="315730"/>
                  </a:cubicBezTo>
                  <a:cubicBezTo>
                    <a:pt x="3483598" y="303102"/>
                    <a:pt x="3472168" y="54104"/>
                    <a:pt x="3472168" y="41477"/>
                  </a:cubicBezTo>
                  <a:cubicBezTo>
                    <a:pt x="3469628" y="32734"/>
                    <a:pt x="3468358" y="23668"/>
                    <a:pt x="3465818" y="14925"/>
                  </a:cubicBezTo>
                  <a:cubicBezTo>
                    <a:pt x="3465818" y="12335"/>
                    <a:pt x="3464548" y="9745"/>
                    <a:pt x="3463278" y="5644"/>
                  </a:cubicBezTo>
                  <a:cubicBezTo>
                    <a:pt x="3453118" y="3104"/>
                    <a:pt x="3444228" y="1834"/>
                    <a:pt x="3434068" y="564"/>
                  </a:cubicBezTo>
                  <a:cubicBezTo>
                    <a:pt x="3426448" y="-706"/>
                    <a:pt x="3418828" y="564"/>
                    <a:pt x="3412478" y="564"/>
                  </a:cubicBezTo>
                  <a:lnTo>
                    <a:pt x="8334" y="5644"/>
                  </a:lnTo>
                  <a:lnTo>
                    <a:pt x="610" y="473663"/>
                  </a:lnTo>
                  <a:close/>
                </a:path>
              </a:pathLst>
            </a:custGeom>
            <a:solidFill>
              <a:srgbClr val="AABCEE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11430" y="16510"/>
              <a:ext cx="3475368" cy="494689"/>
            </a:xfrm>
            <a:custGeom>
              <a:avLst/>
              <a:gdLst/>
              <a:ahLst/>
              <a:cxnLst/>
              <a:rect r="r" b="b" t="t" l="l"/>
              <a:pathLst>
                <a:path h="494689" w="3475368">
                  <a:moveTo>
                    <a:pt x="3475368" y="494689"/>
                  </a:moveTo>
                  <a:lnTo>
                    <a:pt x="0" y="487069"/>
                  </a:lnTo>
                  <a:lnTo>
                    <a:pt x="0" y="178917"/>
                  </a:lnTo>
                  <a:lnTo>
                    <a:pt x="7620" y="20320"/>
                  </a:lnTo>
                  <a:lnTo>
                    <a:pt x="1740408" y="0"/>
                  </a:lnTo>
                  <a:lnTo>
                    <a:pt x="3453778" y="8890"/>
                  </a:lnTo>
                  <a:close/>
                </a:path>
              </a:pathLst>
            </a:custGeom>
            <a:solidFill>
              <a:srgbClr val="C7D5FD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-215" y="0"/>
              <a:ext cx="3499713" cy="520653"/>
            </a:xfrm>
            <a:custGeom>
              <a:avLst/>
              <a:gdLst/>
              <a:ahLst/>
              <a:cxnLst/>
              <a:rect r="r" b="b" t="t" l="l"/>
              <a:pathLst>
                <a:path h="520653" w="3499713">
                  <a:moveTo>
                    <a:pt x="3466693" y="21590"/>
                  </a:moveTo>
                  <a:cubicBezTo>
                    <a:pt x="3467963" y="34290"/>
                    <a:pt x="3467963" y="44450"/>
                    <a:pt x="3469233" y="52634"/>
                  </a:cubicBezTo>
                  <a:cubicBezTo>
                    <a:pt x="3471773" y="61377"/>
                    <a:pt x="3473043" y="70443"/>
                    <a:pt x="3475583" y="79185"/>
                  </a:cubicBezTo>
                  <a:cubicBezTo>
                    <a:pt x="3475583" y="91813"/>
                    <a:pt x="3488283" y="340811"/>
                    <a:pt x="3494633" y="353439"/>
                  </a:cubicBezTo>
                  <a:cubicBezTo>
                    <a:pt x="3500983" y="372542"/>
                    <a:pt x="3497173" y="391970"/>
                    <a:pt x="3497173" y="411074"/>
                  </a:cubicBezTo>
                  <a:cubicBezTo>
                    <a:pt x="3497173" y="427911"/>
                    <a:pt x="3498443" y="443453"/>
                    <a:pt x="3499713" y="460398"/>
                  </a:cubicBezTo>
                  <a:lnTo>
                    <a:pt x="3499713" y="520089"/>
                  </a:lnTo>
                  <a:cubicBezTo>
                    <a:pt x="3476853" y="520089"/>
                    <a:pt x="3456533" y="521358"/>
                    <a:pt x="3436213" y="520089"/>
                  </a:cubicBezTo>
                  <a:cubicBezTo>
                    <a:pt x="3264458" y="515008"/>
                    <a:pt x="3086844" y="521358"/>
                    <a:pt x="2911922" y="516279"/>
                  </a:cubicBezTo>
                  <a:cubicBezTo>
                    <a:pt x="2806968" y="512469"/>
                    <a:pt x="2704707" y="515008"/>
                    <a:pt x="2599753" y="512469"/>
                  </a:cubicBezTo>
                  <a:lnTo>
                    <a:pt x="2454433" y="508658"/>
                  </a:lnTo>
                  <a:cubicBezTo>
                    <a:pt x="2424831" y="508658"/>
                    <a:pt x="2397920" y="509929"/>
                    <a:pt x="2368317" y="509929"/>
                  </a:cubicBezTo>
                  <a:cubicBezTo>
                    <a:pt x="2292966" y="508658"/>
                    <a:pt x="2085750" y="509929"/>
                    <a:pt x="2010399" y="508658"/>
                  </a:cubicBezTo>
                  <a:cubicBezTo>
                    <a:pt x="1956577" y="507389"/>
                    <a:pt x="880133" y="516279"/>
                    <a:pt x="826310" y="515008"/>
                  </a:cubicBezTo>
                  <a:cubicBezTo>
                    <a:pt x="812855" y="515008"/>
                    <a:pt x="796708" y="516279"/>
                    <a:pt x="783252" y="516279"/>
                  </a:cubicBezTo>
                  <a:cubicBezTo>
                    <a:pt x="750959" y="516279"/>
                    <a:pt x="721357" y="517548"/>
                    <a:pt x="689064" y="517548"/>
                  </a:cubicBezTo>
                  <a:cubicBezTo>
                    <a:pt x="608330" y="517548"/>
                    <a:pt x="530288" y="516279"/>
                    <a:pt x="449555" y="515008"/>
                  </a:cubicBezTo>
                  <a:cubicBezTo>
                    <a:pt x="401115" y="513739"/>
                    <a:pt x="352675" y="512469"/>
                    <a:pt x="306926" y="511198"/>
                  </a:cubicBezTo>
                  <a:cubicBezTo>
                    <a:pt x="220810" y="509929"/>
                    <a:pt x="134694" y="508658"/>
                    <a:pt x="45888" y="508658"/>
                  </a:cubicBezTo>
                  <a:cubicBezTo>
                    <a:pt x="34505" y="508658"/>
                    <a:pt x="25615" y="508658"/>
                    <a:pt x="15455" y="507389"/>
                  </a:cubicBezTo>
                  <a:cubicBezTo>
                    <a:pt x="6565" y="506119"/>
                    <a:pt x="1485" y="499769"/>
                    <a:pt x="4025" y="490879"/>
                  </a:cubicBezTo>
                  <a:cubicBezTo>
                    <a:pt x="12915" y="459643"/>
                    <a:pt x="9105" y="451548"/>
                    <a:pt x="7835" y="443129"/>
                  </a:cubicBezTo>
                  <a:cubicBezTo>
                    <a:pt x="6565" y="425968"/>
                    <a:pt x="2755" y="409131"/>
                    <a:pt x="4025" y="391970"/>
                  </a:cubicBezTo>
                  <a:cubicBezTo>
                    <a:pt x="1485" y="370600"/>
                    <a:pt x="-3595" y="106060"/>
                    <a:pt x="4025" y="84366"/>
                  </a:cubicBezTo>
                  <a:cubicBezTo>
                    <a:pt x="5295" y="80157"/>
                    <a:pt x="4025" y="75623"/>
                    <a:pt x="5295" y="71414"/>
                  </a:cubicBezTo>
                  <a:cubicBezTo>
                    <a:pt x="6565" y="64615"/>
                    <a:pt x="9105" y="57167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67417" y="30480"/>
                    <a:pt x="110474" y="29210"/>
                  </a:cubicBezTo>
                  <a:cubicBezTo>
                    <a:pt x="183135" y="25400"/>
                    <a:pt x="255795" y="22860"/>
                    <a:pt x="331146" y="20320"/>
                  </a:cubicBezTo>
                  <a:cubicBezTo>
                    <a:pt x="382277" y="17780"/>
                    <a:pt x="433408" y="16510"/>
                    <a:pt x="481848" y="13970"/>
                  </a:cubicBezTo>
                  <a:cubicBezTo>
                    <a:pt x="530288" y="11430"/>
                    <a:pt x="581419" y="8890"/>
                    <a:pt x="629859" y="8890"/>
                  </a:cubicBezTo>
                  <a:cubicBezTo>
                    <a:pt x="683681" y="7620"/>
                    <a:pt x="737504" y="10160"/>
                    <a:pt x="791326" y="8890"/>
                  </a:cubicBezTo>
                  <a:cubicBezTo>
                    <a:pt x="858604" y="8890"/>
                    <a:pt x="2077677" y="6350"/>
                    <a:pt x="2144955" y="5080"/>
                  </a:cubicBezTo>
                  <a:cubicBezTo>
                    <a:pt x="2209542" y="3810"/>
                    <a:pt x="2274129" y="2540"/>
                    <a:pt x="2341406" y="2540"/>
                  </a:cubicBezTo>
                  <a:cubicBezTo>
                    <a:pt x="2451742" y="1270"/>
                    <a:pt x="2559386" y="0"/>
                    <a:pt x="2669722" y="0"/>
                  </a:cubicBezTo>
                  <a:cubicBezTo>
                    <a:pt x="2715471" y="0"/>
                    <a:pt x="2763911" y="2540"/>
                    <a:pt x="2809660" y="2540"/>
                  </a:cubicBezTo>
                  <a:cubicBezTo>
                    <a:pt x="2936142" y="3810"/>
                    <a:pt x="3065315" y="5080"/>
                    <a:pt x="3191798" y="7620"/>
                  </a:cubicBezTo>
                  <a:cubicBezTo>
                    <a:pt x="3259075" y="8890"/>
                    <a:pt x="3326353" y="12700"/>
                    <a:pt x="3393631" y="16510"/>
                  </a:cubicBezTo>
                  <a:lnTo>
                    <a:pt x="3436213" y="16510"/>
                  </a:lnTo>
                  <a:cubicBezTo>
                    <a:pt x="3447643" y="17780"/>
                    <a:pt x="3456533" y="20320"/>
                    <a:pt x="3466693" y="21590"/>
                  </a:cubicBezTo>
                  <a:close/>
                  <a:moveTo>
                    <a:pt x="3476853" y="503579"/>
                  </a:moveTo>
                  <a:cubicBezTo>
                    <a:pt x="3478123" y="487069"/>
                    <a:pt x="3479393" y="474369"/>
                    <a:pt x="3479393" y="461669"/>
                  </a:cubicBezTo>
                  <a:cubicBezTo>
                    <a:pt x="3478123" y="441834"/>
                    <a:pt x="3476853" y="424673"/>
                    <a:pt x="3476853" y="406217"/>
                  </a:cubicBezTo>
                  <a:cubicBezTo>
                    <a:pt x="3476853" y="397798"/>
                    <a:pt x="3479393" y="389380"/>
                    <a:pt x="3478123" y="380961"/>
                  </a:cubicBezTo>
                  <a:cubicBezTo>
                    <a:pt x="3478123" y="373190"/>
                    <a:pt x="3476853" y="365095"/>
                    <a:pt x="3475583" y="357324"/>
                  </a:cubicBezTo>
                  <a:cubicBezTo>
                    <a:pt x="3470503" y="345344"/>
                    <a:pt x="3459073" y="97318"/>
                    <a:pt x="3459073" y="85337"/>
                  </a:cubicBezTo>
                  <a:cubicBezTo>
                    <a:pt x="3456533" y="75300"/>
                    <a:pt x="3453993" y="64938"/>
                    <a:pt x="3451453" y="54901"/>
                  </a:cubicBezTo>
                  <a:cubicBezTo>
                    <a:pt x="3450183" y="44450"/>
                    <a:pt x="3448913" y="43180"/>
                    <a:pt x="3431307" y="41910"/>
                  </a:cubicBezTo>
                  <a:cubicBezTo>
                    <a:pt x="3423233" y="41910"/>
                    <a:pt x="3417851" y="41910"/>
                    <a:pt x="3409778" y="40640"/>
                  </a:cubicBezTo>
                  <a:cubicBezTo>
                    <a:pt x="3342500" y="36830"/>
                    <a:pt x="3272531" y="31750"/>
                    <a:pt x="3205253" y="30480"/>
                  </a:cubicBezTo>
                  <a:cubicBezTo>
                    <a:pt x="3041095" y="26670"/>
                    <a:pt x="2874246" y="25400"/>
                    <a:pt x="2710089" y="22860"/>
                  </a:cubicBezTo>
                  <a:lnTo>
                    <a:pt x="2516329" y="22860"/>
                  </a:lnTo>
                  <a:cubicBezTo>
                    <a:pt x="2430213" y="22860"/>
                    <a:pt x="2344097" y="22860"/>
                    <a:pt x="2260673" y="24130"/>
                  </a:cubicBezTo>
                  <a:cubicBezTo>
                    <a:pt x="2188013" y="25400"/>
                    <a:pt x="963557" y="29210"/>
                    <a:pt x="890897" y="29210"/>
                  </a:cubicBezTo>
                  <a:cubicBezTo>
                    <a:pt x="772488" y="29210"/>
                    <a:pt x="654079" y="26670"/>
                    <a:pt x="535670" y="33020"/>
                  </a:cubicBezTo>
                  <a:cubicBezTo>
                    <a:pt x="473775" y="36830"/>
                    <a:pt x="414570" y="36830"/>
                    <a:pt x="355366" y="38100"/>
                  </a:cubicBezTo>
                  <a:cubicBezTo>
                    <a:pt x="253103" y="41910"/>
                    <a:pt x="150841" y="45720"/>
                    <a:pt x="48579" y="50800"/>
                  </a:cubicBezTo>
                  <a:cubicBezTo>
                    <a:pt x="33235" y="50800"/>
                    <a:pt x="30695" y="52310"/>
                    <a:pt x="29425" y="56196"/>
                  </a:cubicBezTo>
                  <a:cubicBezTo>
                    <a:pt x="28155" y="62024"/>
                    <a:pt x="28155" y="67852"/>
                    <a:pt x="26885" y="73681"/>
                  </a:cubicBezTo>
                  <a:cubicBezTo>
                    <a:pt x="25615" y="83395"/>
                    <a:pt x="23075" y="92785"/>
                    <a:pt x="21805" y="102498"/>
                  </a:cubicBezTo>
                  <a:cubicBezTo>
                    <a:pt x="16725" y="112860"/>
                    <a:pt x="23075" y="366067"/>
                    <a:pt x="25615" y="376428"/>
                  </a:cubicBezTo>
                  <a:cubicBezTo>
                    <a:pt x="25615" y="387437"/>
                    <a:pt x="25615" y="398770"/>
                    <a:pt x="26885" y="409779"/>
                  </a:cubicBezTo>
                  <a:cubicBezTo>
                    <a:pt x="26885" y="417874"/>
                    <a:pt x="29425" y="425968"/>
                    <a:pt x="29425" y="434063"/>
                  </a:cubicBezTo>
                  <a:cubicBezTo>
                    <a:pt x="29425" y="442806"/>
                    <a:pt x="29425" y="451548"/>
                    <a:pt x="28155" y="461669"/>
                  </a:cubicBezTo>
                  <a:lnTo>
                    <a:pt x="28155" y="471829"/>
                  </a:lnTo>
                  <a:cubicBezTo>
                    <a:pt x="28155" y="481989"/>
                    <a:pt x="31965" y="485799"/>
                    <a:pt x="40855" y="485799"/>
                  </a:cubicBezTo>
                  <a:cubicBezTo>
                    <a:pt x="72799" y="485799"/>
                    <a:pt x="110474" y="487069"/>
                    <a:pt x="145459" y="487069"/>
                  </a:cubicBezTo>
                  <a:cubicBezTo>
                    <a:pt x="196590" y="487069"/>
                    <a:pt x="250412" y="484529"/>
                    <a:pt x="301543" y="487069"/>
                  </a:cubicBezTo>
                  <a:cubicBezTo>
                    <a:pt x="384968" y="490879"/>
                    <a:pt x="468392" y="493419"/>
                    <a:pt x="551817" y="492149"/>
                  </a:cubicBezTo>
                  <a:cubicBezTo>
                    <a:pt x="605639" y="490879"/>
                    <a:pt x="656770" y="493419"/>
                    <a:pt x="710592" y="493419"/>
                  </a:cubicBezTo>
                  <a:cubicBezTo>
                    <a:pt x="788635" y="493419"/>
                    <a:pt x="866677" y="492149"/>
                    <a:pt x="944719" y="493419"/>
                  </a:cubicBezTo>
                  <a:cubicBezTo>
                    <a:pt x="1060437" y="494689"/>
                    <a:pt x="2330642" y="484529"/>
                    <a:pt x="2449051" y="487069"/>
                  </a:cubicBezTo>
                  <a:cubicBezTo>
                    <a:pt x="2500182" y="488339"/>
                    <a:pt x="2551313" y="489609"/>
                    <a:pt x="2599753" y="489609"/>
                  </a:cubicBezTo>
                  <a:cubicBezTo>
                    <a:pt x="2688560" y="492149"/>
                    <a:pt x="2774675" y="488339"/>
                    <a:pt x="2863482" y="492149"/>
                  </a:cubicBezTo>
                  <a:cubicBezTo>
                    <a:pt x="2936142" y="494689"/>
                    <a:pt x="3008802" y="494689"/>
                    <a:pt x="3081462" y="497229"/>
                  </a:cubicBezTo>
                  <a:cubicBezTo>
                    <a:pt x="3189107" y="501039"/>
                    <a:pt x="3296751" y="503579"/>
                    <a:pt x="3404396" y="504849"/>
                  </a:cubicBezTo>
                  <a:cubicBezTo>
                    <a:pt x="3438753" y="504849"/>
                    <a:pt x="3456533" y="503579"/>
                    <a:pt x="3476853" y="503579"/>
                  </a:cubicBezTo>
                  <a:close/>
                </a:path>
              </a:pathLst>
            </a:custGeom>
            <a:solidFill>
              <a:srgbClr val="2A2B39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12369536" y="5347136"/>
            <a:ext cx="4677260" cy="768979"/>
            <a:chOff x="0" y="0"/>
            <a:chExt cx="3341067" cy="549299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40026" y="45156"/>
              <a:ext cx="3301041" cy="503437"/>
            </a:xfrm>
            <a:custGeom>
              <a:avLst/>
              <a:gdLst/>
              <a:ahLst/>
              <a:cxnLst/>
              <a:rect r="r" b="b" t="t" l="l"/>
              <a:pathLst>
                <a:path h="503437" w="3301041">
                  <a:moveTo>
                    <a:pt x="614" y="473663"/>
                  </a:moveTo>
                  <a:cubicBezTo>
                    <a:pt x="-1926" y="482552"/>
                    <a:pt x="3154" y="488902"/>
                    <a:pt x="20730" y="490173"/>
                  </a:cubicBezTo>
                  <a:cubicBezTo>
                    <a:pt x="41019" y="491442"/>
                    <a:pt x="58771" y="491442"/>
                    <a:pt x="79060" y="491442"/>
                  </a:cubicBezTo>
                  <a:cubicBezTo>
                    <a:pt x="160215" y="492713"/>
                    <a:pt x="241371" y="492713"/>
                    <a:pt x="325062" y="493983"/>
                  </a:cubicBezTo>
                  <a:cubicBezTo>
                    <a:pt x="370711" y="495252"/>
                    <a:pt x="416361" y="496523"/>
                    <a:pt x="459475" y="497792"/>
                  </a:cubicBezTo>
                  <a:cubicBezTo>
                    <a:pt x="535558" y="499063"/>
                    <a:pt x="609105" y="499063"/>
                    <a:pt x="685188" y="500333"/>
                  </a:cubicBezTo>
                  <a:cubicBezTo>
                    <a:pt x="715621" y="500333"/>
                    <a:pt x="743518" y="500333"/>
                    <a:pt x="773951" y="499063"/>
                  </a:cubicBezTo>
                  <a:cubicBezTo>
                    <a:pt x="786631" y="499063"/>
                    <a:pt x="801848" y="497792"/>
                    <a:pt x="814529" y="497792"/>
                  </a:cubicBezTo>
                  <a:cubicBezTo>
                    <a:pt x="865251" y="499063"/>
                    <a:pt x="1879690" y="490173"/>
                    <a:pt x="1930412" y="491442"/>
                  </a:cubicBezTo>
                  <a:cubicBezTo>
                    <a:pt x="2001422" y="492713"/>
                    <a:pt x="2196702" y="492713"/>
                    <a:pt x="2267713" y="492713"/>
                  </a:cubicBezTo>
                  <a:cubicBezTo>
                    <a:pt x="2295610" y="492713"/>
                    <a:pt x="2320971" y="491442"/>
                    <a:pt x="2348868" y="491442"/>
                  </a:cubicBezTo>
                  <a:lnTo>
                    <a:pt x="2485817" y="495252"/>
                  </a:lnTo>
                  <a:cubicBezTo>
                    <a:pt x="2584725" y="497792"/>
                    <a:pt x="2681096" y="495252"/>
                    <a:pt x="2780004" y="499063"/>
                  </a:cubicBezTo>
                  <a:cubicBezTo>
                    <a:pt x="2944851" y="504142"/>
                    <a:pt x="3112233" y="497792"/>
                    <a:pt x="3237541" y="502873"/>
                  </a:cubicBezTo>
                  <a:cubicBezTo>
                    <a:pt x="3257861" y="504142"/>
                    <a:pt x="3278181" y="502873"/>
                    <a:pt x="3301041" y="502873"/>
                  </a:cubicBezTo>
                  <a:lnTo>
                    <a:pt x="3301041" y="443183"/>
                  </a:lnTo>
                  <a:cubicBezTo>
                    <a:pt x="3299771" y="405421"/>
                    <a:pt x="3298501" y="389879"/>
                    <a:pt x="3298501" y="373365"/>
                  </a:cubicBezTo>
                  <a:cubicBezTo>
                    <a:pt x="3298501" y="354261"/>
                    <a:pt x="3302311" y="334834"/>
                    <a:pt x="3295961" y="315730"/>
                  </a:cubicBezTo>
                  <a:cubicBezTo>
                    <a:pt x="3288341" y="303102"/>
                    <a:pt x="3276911" y="54104"/>
                    <a:pt x="3276911" y="41477"/>
                  </a:cubicBezTo>
                  <a:cubicBezTo>
                    <a:pt x="3274371" y="32734"/>
                    <a:pt x="3273101" y="23668"/>
                    <a:pt x="3270561" y="14925"/>
                  </a:cubicBezTo>
                  <a:cubicBezTo>
                    <a:pt x="3270561" y="12335"/>
                    <a:pt x="3269291" y="9745"/>
                    <a:pt x="3268021" y="5644"/>
                  </a:cubicBezTo>
                  <a:cubicBezTo>
                    <a:pt x="3257861" y="3104"/>
                    <a:pt x="3248971" y="1834"/>
                    <a:pt x="3238811" y="564"/>
                  </a:cubicBezTo>
                  <a:cubicBezTo>
                    <a:pt x="3231191" y="-706"/>
                    <a:pt x="3223571" y="564"/>
                    <a:pt x="3217221" y="564"/>
                  </a:cubicBezTo>
                  <a:lnTo>
                    <a:pt x="8050" y="5644"/>
                  </a:lnTo>
                  <a:lnTo>
                    <a:pt x="614" y="473663"/>
                  </a:lnTo>
                  <a:close/>
                </a:path>
              </a:pathLst>
            </a:custGeom>
            <a:solidFill>
              <a:srgbClr val="F4808A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11430" y="16510"/>
              <a:ext cx="3280107" cy="494689"/>
            </a:xfrm>
            <a:custGeom>
              <a:avLst/>
              <a:gdLst/>
              <a:ahLst/>
              <a:cxnLst/>
              <a:rect r="r" b="b" t="t" l="l"/>
              <a:pathLst>
                <a:path h="494689" w="3280107">
                  <a:moveTo>
                    <a:pt x="3280107" y="494689"/>
                  </a:moveTo>
                  <a:lnTo>
                    <a:pt x="0" y="487069"/>
                  </a:lnTo>
                  <a:lnTo>
                    <a:pt x="0" y="178917"/>
                  </a:lnTo>
                  <a:lnTo>
                    <a:pt x="7620" y="20320"/>
                  </a:lnTo>
                  <a:lnTo>
                    <a:pt x="1641995" y="0"/>
                  </a:lnTo>
                  <a:lnTo>
                    <a:pt x="3258517" y="8890"/>
                  </a:lnTo>
                  <a:close/>
                </a:path>
              </a:pathLst>
            </a:custGeom>
            <a:solidFill>
              <a:srgbClr val="FFBEC4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-215" y="0"/>
              <a:ext cx="3304452" cy="520653"/>
            </a:xfrm>
            <a:custGeom>
              <a:avLst/>
              <a:gdLst/>
              <a:ahLst/>
              <a:cxnLst/>
              <a:rect r="r" b="b" t="t" l="l"/>
              <a:pathLst>
                <a:path h="520653" w="3304452">
                  <a:moveTo>
                    <a:pt x="3271432" y="21590"/>
                  </a:moveTo>
                  <a:cubicBezTo>
                    <a:pt x="3272702" y="34290"/>
                    <a:pt x="3272702" y="44450"/>
                    <a:pt x="3273972" y="52634"/>
                  </a:cubicBezTo>
                  <a:cubicBezTo>
                    <a:pt x="3276512" y="61377"/>
                    <a:pt x="3277782" y="70443"/>
                    <a:pt x="3280322" y="79185"/>
                  </a:cubicBezTo>
                  <a:cubicBezTo>
                    <a:pt x="3280322" y="91813"/>
                    <a:pt x="3293022" y="340811"/>
                    <a:pt x="3299372" y="353439"/>
                  </a:cubicBezTo>
                  <a:cubicBezTo>
                    <a:pt x="3305722" y="372542"/>
                    <a:pt x="3301912" y="391970"/>
                    <a:pt x="3301912" y="411074"/>
                  </a:cubicBezTo>
                  <a:cubicBezTo>
                    <a:pt x="3301912" y="427911"/>
                    <a:pt x="3303182" y="443453"/>
                    <a:pt x="3304452" y="460398"/>
                  </a:cubicBezTo>
                  <a:lnTo>
                    <a:pt x="3304452" y="520089"/>
                  </a:lnTo>
                  <a:cubicBezTo>
                    <a:pt x="3281592" y="520089"/>
                    <a:pt x="3261272" y="521358"/>
                    <a:pt x="3240952" y="520089"/>
                  </a:cubicBezTo>
                  <a:cubicBezTo>
                    <a:pt x="3078927" y="515008"/>
                    <a:pt x="2911545" y="521358"/>
                    <a:pt x="2746699" y="516279"/>
                  </a:cubicBezTo>
                  <a:cubicBezTo>
                    <a:pt x="2647791" y="512469"/>
                    <a:pt x="2551419" y="515008"/>
                    <a:pt x="2452511" y="512469"/>
                  </a:cubicBezTo>
                  <a:lnTo>
                    <a:pt x="2315562" y="508658"/>
                  </a:lnTo>
                  <a:cubicBezTo>
                    <a:pt x="2287665" y="508658"/>
                    <a:pt x="2262304" y="509929"/>
                    <a:pt x="2234407" y="509929"/>
                  </a:cubicBezTo>
                  <a:cubicBezTo>
                    <a:pt x="2163396" y="508658"/>
                    <a:pt x="1968116" y="509929"/>
                    <a:pt x="1897106" y="508658"/>
                  </a:cubicBezTo>
                  <a:cubicBezTo>
                    <a:pt x="1846384" y="507389"/>
                    <a:pt x="831945" y="516279"/>
                    <a:pt x="781223" y="515008"/>
                  </a:cubicBezTo>
                  <a:cubicBezTo>
                    <a:pt x="768542" y="515008"/>
                    <a:pt x="753326" y="516279"/>
                    <a:pt x="740645" y="516279"/>
                  </a:cubicBezTo>
                  <a:cubicBezTo>
                    <a:pt x="710212" y="516279"/>
                    <a:pt x="682315" y="517548"/>
                    <a:pt x="651882" y="517548"/>
                  </a:cubicBezTo>
                  <a:cubicBezTo>
                    <a:pt x="575799" y="517548"/>
                    <a:pt x="502252" y="516279"/>
                    <a:pt x="426169" y="515008"/>
                  </a:cubicBezTo>
                  <a:cubicBezTo>
                    <a:pt x="380519" y="513739"/>
                    <a:pt x="334870" y="512469"/>
                    <a:pt x="291756" y="511198"/>
                  </a:cubicBezTo>
                  <a:cubicBezTo>
                    <a:pt x="210601" y="509929"/>
                    <a:pt x="129446" y="508658"/>
                    <a:pt x="45754" y="508658"/>
                  </a:cubicBezTo>
                  <a:cubicBezTo>
                    <a:pt x="34505" y="508658"/>
                    <a:pt x="25615" y="508658"/>
                    <a:pt x="15455" y="507389"/>
                  </a:cubicBezTo>
                  <a:cubicBezTo>
                    <a:pt x="6565" y="506119"/>
                    <a:pt x="1485" y="499769"/>
                    <a:pt x="4025" y="490879"/>
                  </a:cubicBezTo>
                  <a:cubicBezTo>
                    <a:pt x="12915" y="459643"/>
                    <a:pt x="9105" y="451548"/>
                    <a:pt x="7835" y="443129"/>
                  </a:cubicBezTo>
                  <a:cubicBezTo>
                    <a:pt x="6565" y="425968"/>
                    <a:pt x="2755" y="409131"/>
                    <a:pt x="4025" y="391970"/>
                  </a:cubicBezTo>
                  <a:cubicBezTo>
                    <a:pt x="1485" y="370600"/>
                    <a:pt x="-3595" y="106060"/>
                    <a:pt x="4025" y="84366"/>
                  </a:cubicBezTo>
                  <a:cubicBezTo>
                    <a:pt x="5295" y="80157"/>
                    <a:pt x="4025" y="75623"/>
                    <a:pt x="5295" y="71414"/>
                  </a:cubicBezTo>
                  <a:cubicBezTo>
                    <a:pt x="6565" y="64615"/>
                    <a:pt x="9105" y="57167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66043" y="30480"/>
                    <a:pt x="106621" y="29210"/>
                  </a:cubicBezTo>
                  <a:cubicBezTo>
                    <a:pt x="175095" y="25400"/>
                    <a:pt x="243570" y="22860"/>
                    <a:pt x="314581" y="20320"/>
                  </a:cubicBezTo>
                  <a:cubicBezTo>
                    <a:pt x="362767" y="17780"/>
                    <a:pt x="410952" y="16510"/>
                    <a:pt x="456602" y="13970"/>
                  </a:cubicBezTo>
                  <a:cubicBezTo>
                    <a:pt x="502252" y="11430"/>
                    <a:pt x="550438" y="8890"/>
                    <a:pt x="596088" y="8890"/>
                  </a:cubicBezTo>
                  <a:cubicBezTo>
                    <a:pt x="646810" y="7620"/>
                    <a:pt x="697532" y="10160"/>
                    <a:pt x="748253" y="8890"/>
                  </a:cubicBezTo>
                  <a:cubicBezTo>
                    <a:pt x="811656" y="8890"/>
                    <a:pt x="1960508" y="6350"/>
                    <a:pt x="2023911" y="5080"/>
                  </a:cubicBezTo>
                  <a:cubicBezTo>
                    <a:pt x="2084777" y="3810"/>
                    <a:pt x="2145643" y="2540"/>
                    <a:pt x="2209046" y="2540"/>
                  </a:cubicBezTo>
                  <a:cubicBezTo>
                    <a:pt x="2313026" y="1270"/>
                    <a:pt x="2414470" y="0"/>
                    <a:pt x="2518450" y="0"/>
                  </a:cubicBezTo>
                  <a:cubicBezTo>
                    <a:pt x="2561564" y="0"/>
                    <a:pt x="2607213" y="2540"/>
                    <a:pt x="2650327" y="2540"/>
                  </a:cubicBezTo>
                  <a:cubicBezTo>
                    <a:pt x="2769523" y="3810"/>
                    <a:pt x="2891256" y="5080"/>
                    <a:pt x="3010453" y="7620"/>
                  </a:cubicBezTo>
                  <a:cubicBezTo>
                    <a:pt x="3073855" y="8890"/>
                    <a:pt x="3137258" y="12700"/>
                    <a:pt x="3200660" y="16510"/>
                  </a:cubicBezTo>
                  <a:lnTo>
                    <a:pt x="3240952" y="16510"/>
                  </a:lnTo>
                  <a:cubicBezTo>
                    <a:pt x="3252382" y="17780"/>
                    <a:pt x="3261272" y="20320"/>
                    <a:pt x="3271432" y="21590"/>
                  </a:cubicBezTo>
                  <a:close/>
                  <a:moveTo>
                    <a:pt x="3281592" y="503579"/>
                  </a:moveTo>
                  <a:cubicBezTo>
                    <a:pt x="3282862" y="487069"/>
                    <a:pt x="3284132" y="474369"/>
                    <a:pt x="3284132" y="461669"/>
                  </a:cubicBezTo>
                  <a:cubicBezTo>
                    <a:pt x="3282862" y="441834"/>
                    <a:pt x="3281592" y="424673"/>
                    <a:pt x="3281592" y="406217"/>
                  </a:cubicBezTo>
                  <a:cubicBezTo>
                    <a:pt x="3281592" y="397798"/>
                    <a:pt x="3284132" y="389380"/>
                    <a:pt x="3282862" y="380961"/>
                  </a:cubicBezTo>
                  <a:cubicBezTo>
                    <a:pt x="3282862" y="373190"/>
                    <a:pt x="3281592" y="365095"/>
                    <a:pt x="3280322" y="357324"/>
                  </a:cubicBezTo>
                  <a:cubicBezTo>
                    <a:pt x="3275242" y="345344"/>
                    <a:pt x="3263812" y="97318"/>
                    <a:pt x="3263812" y="85337"/>
                  </a:cubicBezTo>
                  <a:cubicBezTo>
                    <a:pt x="3261272" y="75300"/>
                    <a:pt x="3258732" y="64938"/>
                    <a:pt x="3256192" y="54901"/>
                  </a:cubicBezTo>
                  <a:cubicBezTo>
                    <a:pt x="3254922" y="44450"/>
                    <a:pt x="3253652" y="43180"/>
                    <a:pt x="3236166" y="41910"/>
                  </a:cubicBezTo>
                  <a:cubicBezTo>
                    <a:pt x="3228557" y="41910"/>
                    <a:pt x="3223485" y="41910"/>
                    <a:pt x="3215877" y="40640"/>
                  </a:cubicBezTo>
                  <a:cubicBezTo>
                    <a:pt x="3152474" y="36830"/>
                    <a:pt x="3086536" y="31750"/>
                    <a:pt x="3023133" y="30480"/>
                  </a:cubicBezTo>
                  <a:cubicBezTo>
                    <a:pt x="2868431" y="26670"/>
                    <a:pt x="2711193" y="25400"/>
                    <a:pt x="2556491" y="22860"/>
                  </a:cubicBezTo>
                  <a:lnTo>
                    <a:pt x="2373892" y="22860"/>
                  </a:lnTo>
                  <a:cubicBezTo>
                    <a:pt x="2292737" y="22860"/>
                    <a:pt x="2211582" y="22860"/>
                    <a:pt x="2132963" y="24130"/>
                  </a:cubicBezTo>
                  <a:cubicBezTo>
                    <a:pt x="2064488" y="25400"/>
                    <a:pt x="910564" y="29210"/>
                    <a:pt x="842089" y="29210"/>
                  </a:cubicBezTo>
                  <a:cubicBezTo>
                    <a:pt x="730501" y="29210"/>
                    <a:pt x="618912" y="26670"/>
                    <a:pt x="507324" y="33020"/>
                  </a:cubicBezTo>
                  <a:cubicBezTo>
                    <a:pt x="448994" y="36830"/>
                    <a:pt x="393200" y="36830"/>
                    <a:pt x="337406" y="38100"/>
                  </a:cubicBezTo>
                  <a:cubicBezTo>
                    <a:pt x="241034" y="41910"/>
                    <a:pt x="144662" y="45720"/>
                    <a:pt x="48290" y="50800"/>
                  </a:cubicBezTo>
                  <a:cubicBezTo>
                    <a:pt x="33235" y="50800"/>
                    <a:pt x="30695" y="52310"/>
                    <a:pt x="29425" y="56196"/>
                  </a:cubicBezTo>
                  <a:cubicBezTo>
                    <a:pt x="28155" y="62024"/>
                    <a:pt x="28155" y="67852"/>
                    <a:pt x="26885" y="73681"/>
                  </a:cubicBezTo>
                  <a:cubicBezTo>
                    <a:pt x="25615" y="83395"/>
                    <a:pt x="23075" y="92785"/>
                    <a:pt x="21805" y="102498"/>
                  </a:cubicBezTo>
                  <a:cubicBezTo>
                    <a:pt x="16725" y="112860"/>
                    <a:pt x="23075" y="366067"/>
                    <a:pt x="25615" y="376428"/>
                  </a:cubicBezTo>
                  <a:cubicBezTo>
                    <a:pt x="25615" y="387437"/>
                    <a:pt x="25615" y="398770"/>
                    <a:pt x="26885" y="409779"/>
                  </a:cubicBezTo>
                  <a:cubicBezTo>
                    <a:pt x="26885" y="417874"/>
                    <a:pt x="29425" y="425968"/>
                    <a:pt x="29425" y="434063"/>
                  </a:cubicBezTo>
                  <a:cubicBezTo>
                    <a:pt x="29425" y="442806"/>
                    <a:pt x="29425" y="451548"/>
                    <a:pt x="28155" y="461669"/>
                  </a:cubicBezTo>
                  <a:lnTo>
                    <a:pt x="28155" y="471829"/>
                  </a:lnTo>
                  <a:cubicBezTo>
                    <a:pt x="28155" y="481989"/>
                    <a:pt x="31965" y="485799"/>
                    <a:pt x="40855" y="485799"/>
                  </a:cubicBezTo>
                  <a:cubicBezTo>
                    <a:pt x="71115" y="485799"/>
                    <a:pt x="106621" y="487069"/>
                    <a:pt x="139590" y="487069"/>
                  </a:cubicBezTo>
                  <a:cubicBezTo>
                    <a:pt x="187776" y="487069"/>
                    <a:pt x="238498" y="484529"/>
                    <a:pt x="286684" y="487069"/>
                  </a:cubicBezTo>
                  <a:cubicBezTo>
                    <a:pt x="365303" y="490879"/>
                    <a:pt x="443922" y="493419"/>
                    <a:pt x="522541" y="492149"/>
                  </a:cubicBezTo>
                  <a:cubicBezTo>
                    <a:pt x="573263" y="490879"/>
                    <a:pt x="621449" y="493419"/>
                    <a:pt x="672171" y="493419"/>
                  </a:cubicBezTo>
                  <a:cubicBezTo>
                    <a:pt x="745717" y="493419"/>
                    <a:pt x="819264" y="492149"/>
                    <a:pt x="892811" y="493419"/>
                  </a:cubicBezTo>
                  <a:cubicBezTo>
                    <a:pt x="1001863" y="494689"/>
                    <a:pt x="2198901" y="484529"/>
                    <a:pt x="2310490" y="487069"/>
                  </a:cubicBezTo>
                  <a:cubicBezTo>
                    <a:pt x="2358676" y="488339"/>
                    <a:pt x="2406861" y="489609"/>
                    <a:pt x="2452511" y="489609"/>
                  </a:cubicBezTo>
                  <a:cubicBezTo>
                    <a:pt x="2536202" y="492149"/>
                    <a:pt x="2617358" y="488339"/>
                    <a:pt x="2701049" y="492149"/>
                  </a:cubicBezTo>
                  <a:cubicBezTo>
                    <a:pt x="2769523" y="494689"/>
                    <a:pt x="2837998" y="494689"/>
                    <a:pt x="2906473" y="497229"/>
                  </a:cubicBezTo>
                  <a:cubicBezTo>
                    <a:pt x="3007917" y="501039"/>
                    <a:pt x="3109360" y="503579"/>
                    <a:pt x="3210804" y="504849"/>
                  </a:cubicBezTo>
                  <a:cubicBezTo>
                    <a:pt x="3243492" y="504849"/>
                    <a:pt x="3261272" y="503579"/>
                    <a:pt x="3281592" y="503579"/>
                  </a:cubicBezTo>
                  <a:close/>
                </a:path>
              </a:pathLst>
            </a:custGeom>
            <a:solidFill>
              <a:srgbClr val="2A2B39"/>
            </a:solid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298731" y="7551439"/>
            <a:ext cx="4677260" cy="768979"/>
            <a:chOff x="0" y="0"/>
            <a:chExt cx="3341067" cy="549299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40026" y="45156"/>
              <a:ext cx="3301041" cy="503437"/>
            </a:xfrm>
            <a:custGeom>
              <a:avLst/>
              <a:gdLst/>
              <a:ahLst/>
              <a:cxnLst/>
              <a:rect r="r" b="b" t="t" l="l"/>
              <a:pathLst>
                <a:path h="503437" w="3301041">
                  <a:moveTo>
                    <a:pt x="614" y="473663"/>
                  </a:moveTo>
                  <a:cubicBezTo>
                    <a:pt x="-1926" y="482552"/>
                    <a:pt x="3154" y="488902"/>
                    <a:pt x="20730" y="490173"/>
                  </a:cubicBezTo>
                  <a:cubicBezTo>
                    <a:pt x="41019" y="491442"/>
                    <a:pt x="58771" y="491442"/>
                    <a:pt x="79060" y="491442"/>
                  </a:cubicBezTo>
                  <a:cubicBezTo>
                    <a:pt x="160215" y="492713"/>
                    <a:pt x="241371" y="492713"/>
                    <a:pt x="325062" y="493983"/>
                  </a:cubicBezTo>
                  <a:cubicBezTo>
                    <a:pt x="370711" y="495252"/>
                    <a:pt x="416361" y="496523"/>
                    <a:pt x="459475" y="497792"/>
                  </a:cubicBezTo>
                  <a:cubicBezTo>
                    <a:pt x="535558" y="499063"/>
                    <a:pt x="609105" y="499063"/>
                    <a:pt x="685188" y="500333"/>
                  </a:cubicBezTo>
                  <a:cubicBezTo>
                    <a:pt x="715621" y="500333"/>
                    <a:pt x="743518" y="500333"/>
                    <a:pt x="773951" y="499063"/>
                  </a:cubicBezTo>
                  <a:cubicBezTo>
                    <a:pt x="786631" y="499063"/>
                    <a:pt x="801848" y="497792"/>
                    <a:pt x="814529" y="497792"/>
                  </a:cubicBezTo>
                  <a:cubicBezTo>
                    <a:pt x="865251" y="499063"/>
                    <a:pt x="1879690" y="490173"/>
                    <a:pt x="1930412" y="491442"/>
                  </a:cubicBezTo>
                  <a:cubicBezTo>
                    <a:pt x="2001422" y="492713"/>
                    <a:pt x="2196702" y="492713"/>
                    <a:pt x="2267713" y="492713"/>
                  </a:cubicBezTo>
                  <a:cubicBezTo>
                    <a:pt x="2295610" y="492713"/>
                    <a:pt x="2320971" y="491442"/>
                    <a:pt x="2348868" y="491442"/>
                  </a:cubicBezTo>
                  <a:lnTo>
                    <a:pt x="2485817" y="495252"/>
                  </a:lnTo>
                  <a:cubicBezTo>
                    <a:pt x="2584725" y="497792"/>
                    <a:pt x="2681096" y="495252"/>
                    <a:pt x="2780004" y="499063"/>
                  </a:cubicBezTo>
                  <a:cubicBezTo>
                    <a:pt x="2944851" y="504142"/>
                    <a:pt x="3112233" y="497792"/>
                    <a:pt x="3237541" y="502873"/>
                  </a:cubicBezTo>
                  <a:cubicBezTo>
                    <a:pt x="3257861" y="504142"/>
                    <a:pt x="3278181" y="502873"/>
                    <a:pt x="3301041" y="502873"/>
                  </a:cubicBezTo>
                  <a:lnTo>
                    <a:pt x="3301041" y="443183"/>
                  </a:lnTo>
                  <a:cubicBezTo>
                    <a:pt x="3299771" y="405421"/>
                    <a:pt x="3298501" y="389879"/>
                    <a:pt x="3298501" y="373365"/>
                  </a:cubicBezTo>
                  <a:cubicBezTo>
                    <a:pt x="3298501" y="354261"/>
                    <a:pt x="3302311" y="334834"/>
                    <a:pt x="3295961" y="315730"/>
                  </a:cubicBezTo>
                  <a:cubicBezTo>
                    <a:pt x="3288341" y="303102"/>
                    <a:pt x="3276911" y="54104"/>
                    <a:pt x="3276911" y="41477"/>
                  </a:cubicBezTo>
                  <a:cubicBezTo>
                    <a:pt x="3274371" y="32734"/>
                    <a:pt x="3273101" y="23668"/>
                    <a:pt x="3270561" y="14925"/>
                  </a:cubicBezTo>
                  <a:cubicBezTo>
                    <a:pt x="3270561" y="12335"/>
                    <a:pt x="3269291" y="9745"/>
                    <a:pt x="3268021" y="5644"/>
                  </a:cubicBezTo>
                  <a:cubicBezTo>
                    <a:pt x="3257861" y="3104"/>
                    <a:pt x="3248971" y="1834"/>
                    <a:pt x="3238811" y="564"/>
                  </a:cubicBezTo>
                  <a:cubicBezTo>
                    <a:pt x="3231191" y="-706"/>
                    <a:pt x="3223571" y="564"/>
                    <a:pt x="3217221" y="564"/>
                  </a:cubicBezTo>
                  <a:lnTo>
                    <a:pt x="8050" y="5644"/>
                  </a:lnTo>
                  <a:lnTo>
                    <a:pt x="614" y="473663"/>
                  </a:lnTo>
                  <a:close/>
                </a:path>
              </a:pathLst>
            </a:custGeom>
            <a:solidFill>
              <a:srgbClr val="FFD6C5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11430" y="16510"/>
              <a:ext cx="3280107" cy="494689"/>
            </a:xfrm>
            <a:custGeom>
              <a:avLst/>
              <a:gdLst/>
              <a:ahLst/>
              <a:cxnLst/>
              <a:rect r="r" b="b" t="t" l="l"/>
              <a:pathLst>
                <a:path h="494689" w="3280107">
                  <a:moveTo>
                    <a:pt x="3280107" y="494689"/>
                  </a:moveTo>
                  <a:lnTo>
                    <a:pt x="0" y="487069"/>
                  </a:lnTo>
                  <a:lnTo>
                    <a:pt x="0" y="178917"/>
                  </a:lnTo>
                  <a:lnTo>
                    <a:pt x="7620" y="20320"/>
                  </a:lnTo>
                  <a:lnTo>
                    <a:pt x="1641995" y="0"/>
                  </a:lnTo>
                  <a:lnTo>
                    <a:pt x="3258517" y="8890"/>
                  </a:lnTo>
                  <a:close/>
                </a:path>
              </a:pathLst>
            </a:custGeom>
            <a:solidFill>
              <a:srgbClr val="FFD6C5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-215" y="0"/>
              <a:ext cx="3304452" cy="520653"/>
            </a:xfrm>
            <a:custGeom>
              <a:avLst/>
              <a:gdLst/>
              <a:ahLst/>
              <a:cxnLst/>
              <a:rect r="r" b="b" t="t" l="l"/>
              <a:pathLst>
                <a:path h="520653" w="3304452">
                  <a:moveTo>
                    <a:pt x="3271432" y="21590"/>
                  </a:moveTo>
                  <a:cubicBezTo>
                    <a:pt x="3272702" y="34290"/>
                    <a:pt x="3272702" y="44450"/>
                    <a:pt x="3273972" y="52634"/>
                  </a:cubicBezTo>
                  <a:cubicBezTo>
                    <a:pt x="3276512" y="61377"/>
                    <a:pt x="3277782" y="70443"/>
                    <a:pt x="3280322" y="79185"/>
                  </a:cubicBezTo>
                  <a:cubicBezTo>
                    <a:pt x="3280322" y="91813"/>
                    <a:pt x="3293022" y="340811"/>
                    <a:pt x="3299372" y="353439"/>
                  </a:cubicBezTo>
                  <a:cubicBezTo>
                    <a:pt x="3305722" y="372542"/>
                    <a:pt x="3301912" y="391970"/>
                    <a:pt x="3301912" y="411074"/>
                  </a:cubicBezTo>
                  <a:cubicBezTo>
                    <a:pt x="3301912" y="427911"/>
                    <a:pt x="3303182" y="443453"/>
                    <a:pt x="3304452" y="460398"/>
                  </a:cubicBezTo>
                  <a:lnTo>
                    <a:pt x="3304452" y="520089"/>
                  </a:lnTo>
                  <a:cubicBezTo>
                    <a:pt x="3281592" y="520089"/>
                    <a:pt x="3261272" y="521358"/>
                    <a:pt x="3240952" y="520089"/>
                  </a:cubicBezTo>
                  <a:cubicBezTo>
                    <a:pt x="3078927" y="515008"/>
                    <a:pt x="2911545" y="521358"/>
                    <a:pt x="2746699" y="516279"/>
                  </a:cubicBezTo>
                  <a:cubicBezTo>
                    <a:pt x="2647791" y="512469"/>
                    <a:pt x="2551419" y="515008"/>
                    <a:pt x="2452511" y="512469"/>
                  </a:cubicBezTo>
                  <a:lnTo>
                    <a:pt x="2315562" y="508658"/>
                  </a:lnTo>
                  <a:cubicBezTo>
                    <a:pt x="2287665" y="508658"/>
                    <a:pt x="2262304" y="509929"/>
                    <a:pt x="2234407" y="509929"/>
                  </a:cubicBezTo>
                  <a:cubicBezTo>
                    <a:pt x="2163396" y="508658"/>
                    <a:pt x="1968116" y="509929"/>
                    <a:pt x="1897106" y="508658"/>
                  </a:cubicBezTo>
                  <a:cubicBezTo>
                    <a:pt x="1846384" y="507389"/>
                    <a:pt x="831945" y="516279"/>
                    <a:pt x="781223" y="515008"/>
                  </a:cubicBezTo>
                  <a:cubicBezTo>
                    <a:pt x="768542" y="515008"/>
                    <a:pt x="753326" y="516279"/>
                    <a:pt x="740645" y="516279"/>
                  </a:cubicBezTo>
                  <a:cubicBezTo>
                    <a:pt x="710212" y="516279"/>
                    <a:pt x="682315" y="517548"/>
                    <a:pt x="651882" y="517548"/>
                  </a:cubicBezTo>
                  <a:cubicBezTo>
                    <a:pt x="575799" y="517548"/>
                    <a:pt x="502252" y="516279"/>
                    <a:pt x="426169" y="515008"/>
                  </a:cubicBezTo>
                  <a:cubicBezTo>
                    <a:pt x="380519" y="513739"/>
                    <a:pt x="334870" y="512469"/>
                    <a:pt x="291756" y="511198"/>
                  </a:cubicBezTo>
                  <a:cubicBezTo>
                    <a:pt x="210601" y="509929"/>
                    <a:pt x="129446" y="508658"/>
                    <a:pt x="45754" y="508658"/>
                  </a:cubicBezTo>
                  <a:cubicBezTo>
                    <a:pt x="34505" y="508658"/>
                    <a:pt x="25615" y="508658"/>
                    <a:pt x="15455" y="507389"/>
                  </a:cubicBezTo>
                  <a:cubicBezTo>
                    <a:pt x="6565" y="506119"/>
                    <a:pt x="1485" y="499769"/>
                    <a:pt x="4025" y="490879"/>
                  </a:cubicBezTo>
                  <a:cubicBezTo>
                    <a:pt x="12915" y="459643"/>
                    <a:pt x="9105" y="451548"/>
                    <a:pt x="7835" y="443129"/>
                  </a:cubicBezTo>
                  <a:cubicBezTo>
                    <a:pt x="6565" y="425968"/>
                    <a:pt x="2755" y="409131"/>
                    <a:pt x="4025" y="391970"/>
                  </a:cubicBezTo>
                  <a:cubicBezTo>
                    <a:pt x="1485" y="370600"/>
                    <a:pt x="-3595" y="106060"/>
                    <a:pt x="4025" y="84366"/>
                  </a:cubicBezTo>
                  <a:cubicBezTo>
                    <a:pt x="5295" y="80157"/>
                    <a:pt x="4025" y="75623"/>
                    <a:pt x="5295" y="71414"/>
                  </a:cubicBezTo>
                  <a:cubicBezTo>
                    <a:pt x="6565" y="64615"/>
                    <a:pt x="9105" y="57167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66043" y="30480"/>
                    <a:pt x="106621" y="29210"/>
                  </a:cubicBezTo>
                  <a:cubicBezTo>
                    <a:pt x="175095" y="25400"/>
                    <a:pt x="243570" y="22860"/>
                    <a:pt x="314581" y="20320"/>
                  </a:cubicBezTo>
                  <a:cubicBezTo>
                    <a:pt x="362767" y="17780"/>
                    <a:pt x="410952" y="16510"/>
                    <a:pt x="456602" y="13970"/>
                  </a:cubicBezTo>
                  <a:cubicBezTo>
                    <a:pt x="502252" y="11430"/>
                    <a:pt x="550438" y="8890"/>
                    <a:pt x="596088" y="8890"/>
                  </a:cubicBezTo>
                  <a:cubicBezTo>
                    <a:pt x="646810" y="7620"/>
                    <a:pt x="697532" y="10160"/>
                    <a:pt x="748253" y="8890"/>
                  </a:cubicBezTo>
                  <a:cubicBezTo>
                    <a:pt x="811656" y="8890"/>
                    <a:pt x="1960508" y="6350"/>
                    <a:pt x="2023911" y="5080"/>
                  </a:cubicBezTo>
                  <a:cubicBezTo>
                    <a:pt x="2084777" y="3810"/>
                    <a:pt x="2145643" y="2540"/>
                    <a:pt x="2209046" y="2540"/>
                  </a:cubicBezTo>
                  <a:cubicBezTo>
                    <a:pt x="2313026" y="1270"/>
                    <a:pt x="2414470" y="0"/>
                    <a:pt x="2518450" y="0"/>
                  </a:cubicBezTo>
                  <a:cubicBezTo>
                    <a:pt x="2561564" y="0"/>
                    <a:pt x="2607213" y="2540"/>
                    <a:pt x="2650327" y="2540"/>
                  </a:cubicBezTo>
                  <a:cubicBezTo>
                    <a:pt x="2769523" y="3810"/>
                    <a:pt x="2891256" y="5080"/>
                    <a:pt x="3010453" y="7620"/>
                  </a:cubicBezTo>
                  <a:cubicBezTo>
                    <a:pt x="3073855" y="8890"/>
                    <a:pt x="3137258" y="12700"/>
                    <a:pt x="3200660" y="16510"/>
                  </a:cubicBezTo>
                  <a:lnTo>
                    <a:pt x="3240952" y="16510"/>
                  </a:lnTo>
                  <a:cubicBezTo>
                    <a:pt x="3252382" y="17780"/>
                    <a:pt x="3261272" y="20320"/>
                    <a:pt x="3271432" y="21590"/>
                  </a:cubicBezTo>
                  <a:close/>
                  <a:moveTo>
                    <a:pt x="3281592" y="503579"/>
                  </a:moveTo>
                  <a:cubicBezTo>
                    <a:pt x="3282862" y="487069"/>
                    <a:pt x="3284132" y="474369"/>
                    <a:pt x="3284132" y="461669"/>
                  </a:cubicBezTo>
                  <a:cubicBezTo>
                    <a:pt x="3282862" y="441834"/>
                    <a:pt x="3281592" y="424673"/>
                    <a:pt x="3281592" y="406217"/>
                  </a:cubicBezTo>
                  <a:cubicBezTo>
                    <a:pt x="3281592" y="397798"/>
                    <a:pt x="3284132" y="389380"/>
                    <a:pt x="3282862" y="380961"/>
                  </a:cubicBezTo>
                  <a:cubicBezTo>
                    <a:pt x="3282862" y="373190"/>
                    <a:pt x="3281592" y="365095"/>
                    <a:pt x="3280322" y="357324"/>
                  </a:cubicBezTo>
                  <a:cubicBezTo>
                    <a:pt x="3275242" y="345344"/>
                    <a:pt x="3263812" y="97318"/>
                    <a:pt x="3263812" y="85337"/>
                  </a:cubicBezTo>
                  <a:cubicBezTo>
                    <a:pt x="3261272" y="75300"/>
                    <a:pt x="3258732" y="64938"/>
                    <a:pt x="3256192" y="54901"/>
                  </a:cubicBezTo>
                  <a:cubicBezTo>
                    <a:pt x="3254922" y="44450"/>
                    <a:pt x="3253652" y="43180"/>
                    <a:pt x="3236166" y="41910"/>
                  </a:cubicBezTo>
                  <a:cubicBezTo>
                    <a:pt x="3228557" y="41910"/>
                    <a:pt x="3223485" y="41910"/>
                    <a:pt x="3215877" y="40640"/>
                  </a:cubicBezTo>
                  <a:cubicBezTo>
                    <a:pt x="3152474" y="36830"/>
                    <a:pt x="3086536" y="31750"/>
                    <a:pt x="3023133" y="30480"/>
                  </a:cubicBezTo>
                  <a:cubicBezTo>
                    <a:pt x="2868431" y="26670"/>
                    <a:pt x="2711193" y="25400"/>
                    <a:pt x="2556491" y="22860"/>
                  </a:cubicBezTo>
                  <a:lnTo>
                    <a:pt x="2373892" y="22860"/>
                  </a:lnTo>
                  <a:cubicBezTo>
                    <a:pt x="2292737" y="22860"/>
                    <a:pt x="2211582" y="22860"/>
                    <a:pt x="2132963" y="24130"/>
                  </a:cubicBezTo>
                  <a:cubicBezTo>
                    <a:pt x="2064488" y="25400"/>
                    <a:pt x="910564" y="29210"/>
                    <a:pt x="842089" y="29210"/>
                  </a:cubicBezTo>
                  <a:cubicBezTo>
                    <a:pt x="730501" y="29210"/>
                    <a:pt x="618912" y="26670"/>
                    <a:pt x="507324" y="33020"/>
                  </a:cubicBezTo>
                  <a:cubicBezTo>
                    <a:pt x="448994" y="36830"/>
                    <a:pt x="393200" y="36830"/>
                    <a:pt x="337406" y="38100"/>
                  </a:cubicBezTo>
                  <a:cubicBezTo>
                    <a:pt x="241034" y="41910"/>
                    <a:pt x="144662" y="45720"/>
                    <a:pt x="48290" y="50800"/>
                  </a:cubicBezTo>
                  <a:cubicBezTo>
                    <a:pt x="33235" y="50800"/>
                    <a:pt x="30695" y="52310"/>
                    <a:pt x="29425" y="56196"/>
                  </a:cubicBezTo>
                  <a:cubicBezTo>
                    <a:pt x="28155" y="62024"/>
                    <a:pt x="28155" y="67852"/>
                    <a:pt x="26885" y="73681"/>
                  </a:cubicBezTo>
                  <a:cubicBezTo>
                    <a:pt x="25615" y="83395"/>
                    <a:pt x="23075" y="92785"/>
                    <a:pt x="21805" y="102498"/>
                  </a:cubicBezTo>
                  <a:cubicBezTo>
                    <a:pt x="16725" y="112860"/>
                    <a:pt x="23075" y="366067"/>
                    <a:pt x="25615" y="376428"/>
                  </a:cubicBezTo>
                  <a:cubicBezTo>
                    <a:pt x="25615" y="387437"/>
                    <a:pt x="25615" y="398770"/>
                    <a:pt x="26885" y="409779"/>
                  </a:cubicBezTo>
                  <a:cubicBezTo>
                    <a:pt x="26885" y="417874"/>
                    <a:pt x="29425" y="425968"/>
                    <a:pt x="29425" y="434063"/>
                  </a:cubicBezTo>
                  <a:cubicBezTo>
                    <a:pt x="29425" y="442806"/>
                    <a:pt x="29425" y="451548"/>
                    <a:pt x="28155" y="461669"/>
                  </a:cubicBezTo>
                  <a:lnTo>
                    <a:pt x="28155" y="471829"/>
                  </a:lnTo>
                  <a:cubicBezTo>
                    <a:pt x="28155" y="481989"/>
                    <a:pt x="31965" y="485799"/>
                    <a:pt x="40855" y="485799"/>
                  </a:cubicBezTo>
                  <a:cubicBezTo>
                    <a:pt x="71115" y="485799"/>
                    <a:pt x="106621" y="487069"/>
                    <a:pt x="139590" y="487069"/>
                  </a:cubicBezTo>
                  <a:cubicBezTo>
                    <a:pt x="187776" y="487069"/>
                    <a:pt x="238498" y="484529"/>
                    <a:pt x="286684" y="487069"/>
                  </a:cubicBezTo>
                  <a:cubicBezTo>
                    <a:pt x="365303" y="490879"/>
                    <a:pt x="443922" y="493419"/>
                    <a:pt x="522541" y="492149"/>
                  </a:cubicBezTo>
                  <a:cubicBezTo>
                    <a:pt x="573263" y="490879"/>
                    <a:pt x="621449" y="493419"/>
                    <a:pt x="672171" y="493419"/>
                  </a:cubicBezTo>
                  <a:cubicBezTo>
                    <a:pt x="745717" y="493419"/>
                    <a:pt x="819264" y="492149"/>
                    <a:pt x="892811" y="493419"/>
                  </a:cubicBezTo>
                  <a:cubicBezTo>
                    <a:pt x="1001863" y="494689"/>
                    <a:pt x="2198901" y="484529"/>
                    <a:pt x="2310490" y="487069"/>
                  </a:cubicBezTo>
                  <a:cubicBezTo>
                    <a:pt x="2358676" y="488339"/>
                    <a:pt x="2406861" y="489609"/>
                    <a:pt x="2452511" y="489609"/>
                  </a:cubicBezTo>
                  <a:cubicBezTo>
                    <a:pt x="2536202" y="492149"/>
                    <a:pt x="2617358" y="488339"/>
                    <a:pt x="2701049" y="492149"/>
                  </a:cubicBezTo>
                  <a:cubicBezTo>
                    <a:pt x="2769523" y="494689"/>
                    <a:pt x="2837998" y="494689"/>
                    <a:pt x="2906473" y="497229"/>
                  </a:cubicBezTo>
                  <a:cubicBezTo>
                    <a:pt x="3007917" y="501039"/>
                    <a:pt x="3109360" y="503579"/>
                    <a:pt x="3210804" y="504849"/>
                  </a:cubicBezTo>
                  <a:cubicBezTo>
                    <a:pt x="3243492" y="504849"/>
                    <a:pt x="3261272" y="503579"/>
                    <a:pt x="3281592" y="503579"/>
                  </a:cubicBezTo>
                  <a:close/>
                </a:path>
              </a:pathLst>
            </a:custGeom>
            <a:solidFill>
              <a:srgbClr val="2A2B39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12369536" y="7551439"/>
            <a:ext cx="4677260" cy="768979"/>
            <a:chOff x="0" y="0"/>
            <a:chExt cx="3341067" cy="549299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40026" y="45156"/>
              <a:ext cx="3301041" cy="503437"/>
            </a:xfrm>
            <a:custGeom>
              <a:avLst/>
              <a:gdLst/>
              <a:ahLst/>
              <a:cxnLst/>
              <a:rect r="r" b="b" t="t" l="l"/>
              <a:pathLst>
                <a:path h="503437" w="3301041">
                  <a:moveTo>
                    <a:pt x="614" y="473663"/>
                  </a:moveTo>
                  <a:cubicBezTo>
                    <a:pt x="-1926" y="482552"/>
                    <a:pt x="3154" y="488902"/>
                    <a:pt x="20730" y="490173"/>
                  </a:cubicBezTo>
                  <a:cubicBezTo>
                    <a:pt x="41019" y="491442"/>
                    <a:pt x="58771" y="491442"/>
                    <a:pt x="79060" y="491442"/>
                  </a:cubicBezTo>
                  <a:cubicBezTo>
                    <a:pt x="160215" y="492713"/>
                    <a:pt x="241371" y="492713"/>
                    <a:pt x="325062" y="493983"/>
                  </a:cubicBezTo>
                  <a:cubicBezTo>
                    <a:pt x="370711" y="495252"/>
                    <a:pt x="416361" y="496523"/>
                    <a:pt x="459475" y="497792"/>
                  </a:cubicBezTo>
                  <a:cubicBezTo>
                    <a:pt x="535558" y="499063"/>
                    <a:pt x="609105" y="499063"/>
                    <a:pt x="685188" y="500333"/>
                  </a:cubicBezTo>
                  <a:cubicBezTo>
                    <a:pt x="715621" y="500333"/>
                    <a:pt x="743518" y="500333"/>
                    <a:pt x="773951" y="499063"/>
                  </a:cubicBezTo>
                  <a:cubicBezTo>
                    <a:pt x="786631" y="499063"/>
                    <a:pt x="801848" y="497792"/>
                    <a:pt x="814529" y="497792"/>
                  </a:cubicBezTo>
                  <a:cubicBezTo>
                    <a:pt x="865251" y="499063"/>
                    <a:pt x="1879690" y="490173"/>
                    <a:pt x="1930412" y="491442"/>
                  </a:cubicBezTo>
                  <a:cubicBezTo>
                    <a:pt x="2001422" y="492713"/>
                    <a:pt x="2196702" y="492713"/>
                    <a:pt x="2267713" y="492713"/>
                  </a:cubicBezTo>
                  <a:cubicBezTo>
                    <a:pt x="2295610" y="492713"/>
                    <a:pt x="2320971" y="491442"/>
                    <a:pt x="2348868" y="491442"/>
                  </a:cubicBezTo>
                  <a:lnTo>
                    <a:pt x="2485817" y="495252"/>
                  </a:lnTo>
                  <a:cubicBezTo>
                    <a:pt x="2584725" y="497792"/>
                    <a:pt x="2681096" y="495252"/>
                    <a:pt x="2780004" y="499063"/>
                  </a:cubicBezTo>
                  <a:cubicBezTo>
                    <a:pt x="2944851" y="504142"/>
                    <a:pt x="3112233" y="497792"/>
                    <a:pt x="3237541" y="502873"/>
                  </a:cubicBezTo>
                  <a:cubicBezTo>
                    <a:pt x="3257861" y="504142"/>
                    <a:pt x="3278181" y="502873"/>
                    <a:pt x="3301041" y="502873"/>
                  </a:cubicBezTo>
                  <a:lnTo>
                    <a:pt x="3301041" y="443183"/>
                  </a:lnTo>
                  <a:cubicBezTo>
                    <a:pt x="3299771" y="405421"/>
                    <a:pt x="3298501" y="389879"/>
                    <a:pt x="3298501" y="373365"/>
                  </a:cubicBezTo>
                  <a:cubicBezTo>
                    <a:pt x="3298501" y="354261"/>
                    <a:pt x="3302311" y="334834"/>
                    <a:pt x="3295961" y="315730"/>
                  </a:cubicBezTo>
                  <a:cubicBezTo>
                    <a:pt x="3288341" y="303102"/>
                    <a:pt x="3276911" y="54104"/>
                    <a:pt x="3276911" y="41477"/>
                  </a:cubicBezTo>
                  <a:cubicBezTo>
                    <a:pt x="3274371" y="32734"/>
                    <a:pt x="3273101" y="23668"/>
                    <a:pt x="3270561" y="14925"/>
                  </a:cubicBezTo>
                  <a:cubicBezTo>
                    <a:pt x="3270561" y="12335"/>
                    <a:pt x="3269291" y="9745"/>
                    <a:pt x="3268021" y="5644"/>
                  </a:cubicBezTo>
                  <a:cubicBezTo>
                    <a:pt x="3257861" y="3104"/>
                    <a:pt x="3248971" y="1834"/>
                    <a:pt x="3238811" y="564"/>
                  </a:cubicBezTo>
                  <a:cubicBezTo>
                    <a:pt x="3231191" y="-706"/>
                    <a:pt x="3223571" y="564"/>
                    <a:pt x="3217221" y="564"/>
                  </a:cubicBezTo>
                  <a:lnTo>
                    <a:pt x="8050" y="5644"/>
                  </a:lnTo>
                  <a:lnTo>
                    <a:pt x="614" y="473663"/>
                  </a:lnTo>
                  <a:close/>
                </a:path>
              </a:pathLst>
            </a:custGeom>
            <a:solidFill>
              <a:srgbClr val="FFDA68"/>
            </a:solid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11430" y="16510"/>
              <a:ext cx="3280107" cy="494689"/>
            </a:xfrm>
            <a:custGeom>
              <a:avLst/>
              <a:gdLst/>
              <a:ahLst/>
              <a:cxnLst/>
              <a:rect r="r" b="b" t="t" l="l"/>
              <a:pathLst>
                <a:path h="494689" w="3280107">
                  <a:moveTo>
                    <a:pt x="3280107" y="494689"/>
                  </a:moveTo>
                  <a:lnTo>
                    <a:pt x="0" y="487069"/>
                  </a:lnTo>
                  <a:lnTo>
                    <a:pt x="0" y="178917"/>
                  </a:lnTo>
                  <a:lnTo>
                    <a:pt x="7620" y="20320"/>
                  </a:lnTo>
                  <a:lnTo>
                    <a:pt x="1641995" y="0"/>
                  </a:lnTo>
                  <a:lnTo>
                    <a:pt x="3258517" y="8890"/>
                  </a:lnTo>
                  <a:close/>
                </a:path>
              </a:pathLst>
            </a:custGeom>
            <a:solidFill>
              <a:srgbClr val="FFE492"/>
            </a:solid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-215" y="0"/>
              <a:ext cx="3304452" cy="520653"/>
            </a:xfrm>
            <a:custGeom>
              <a:avLst/>
              <a:gdLst/>
              <a:ahLst/>
              <a:cxnLst/>
              <a:rect r="r" b="b" t="t" l="l"/>
              <a:pathLst>
                <a:path h="520653" w="3304452">
                  <a:moveTo>
                    <a:pt x="3271432" y="21590"/>
                  </a:moveTo>
                  <a:cubicBezTo>
                    <a:pt x="3272702" y="34290"/>
                    <a:pt x="3272702" y="44450"/>
                    <a:pt x="3273972" y="52634"/>
                  </a:cubicBezTo>
                  <a:cubicBezTo>
                    <a:pt x="3276512" y="61377"/>
                    <a:pt x="3277782" y="70443"/>
                    <a:pt x="3280322" y="79185"/>
                  </a:cubicBezTo>
                  <a:cubicBezTo>
                    <a:pt x="3280322" y="91813"/>
                    <a:pt x="3293022" y="340811"/>
                    <a:pt x="3299372" y="353439"/>
                  </a:cubicBezTo>
                  <a:cubicBezTo>
                    <a:pt x="3305722" y="372542"/>
                    <a:pt x="3301912" y="391970"/>
                    <a:pt x="3301912" y="411074"/>
                  </a:cubicBezTo>
                  <a:cubicBezTo>
                    <a:pt x="3301912" y="427911"/>
                    <a:pt x="3303182" y="443453"/>
                    <a:pt x="3304452" y="460398"/>
                  </a:cubicBezTo>
                  <a:lnTo>
                    <a:pt x="3304452" y="520089"/>
                  </a:lnTo>
                  <a:cubicBezTo>
                    <a:pt x="3281592" y="520089"/>
                    <a:pt x="3261272" y="521358"/>
                    <a:pt x="3240952" y="520089"/>
                  </a:cubicBezTo>
                  <a:cubicBezTo>
                    <a:pt x="3078927" y="515008"/>
                    <a:pt x="2911545" y="521358"/>
                    <a:pt x="2746699" y="516279"/>
                  </a:cubicBezTo>
                  <a:cubicBezTo>
                    <a:pt x="2647791" y="512469"/>
                    <a:pt x="2551419" y="515008"/>
                    <a:pt x="2452511" y="512469"/>
                  </a:cubicBezTo>
                  <a:lnTo>
                    <a:pt x="2315562" y="508658"/>
                  </a:lnTo>
                  <a:cubicBezTo>
                    <a:pt x="2287665" y="508658"/>
                    <a:pt x="2262304" y="509929"/>
                    <a:pt x="2234407" y="509929"/>
                  </a:cubicBezTo>
                  <a:cubicBezTo>
                    <a:pt x="2163396" y="508658"/>
                    <a:pt x="1968116" y="509929"/>
                    <a:pt x="1897106" y="508658"/>
                  </a:cubicBezTo>
                  <a:cubicBezTo>
                    <a:pt x="1846384" y="507389"/>
                    <a:pt x="831945" y="516279"/>
                    <a:pt x="781223" y="515008"/>
                  </a:cubicBezTo>
                  <a:cubicBezTo>
                    <a:pt x="768542" y="515008"/>
                    <a:pt x="753326" y="516279"/>
                    <a:pt x="740645" y="516279"/>
                  </a:cubicBezTo>
                  <a:cubicBezTo>
                    <a:pt x="710212" y="516279"/>
                    <a:pt x="682315" y="517548"/>
                    <a:pt x="651882" y="517548"/>
                  </a:cubicBezTo>
                  <a:cubicBezTo>
                    <a:pt x="575799" y="517548"/>
                    <a:pt x="502252" y="516279"/>
                    <a:pt x="426169" y="515008"/>
                  </a:cubicBezTo>
                  <a:cubicBezTo>
                    <a:pt x="380519" y="513739"/>
                    <a:pt x="334870" y="512469"/>
                    <a:pt x="291756" y="511198"/>
                  </a:cubicBezTo>
                  <a:cubicBezTo>
                    <a:pt x="210601" y="509929"/>
                    <a:pt x="129446" y="508658"/>
                    <a:pt x="45754" y="508658"/>
                  </a:cubicBezTo>
                  <a:cubicBezTo>
                    <a:pt x="34505" y="508658"/>
                    <a:pt x="25615" y="508658"/>
                    <a:pt x="15455" y="507389"/>
                  </a:cubicBezTo>
                  <a:cubicBezTo>
                    <a:pt x="6565" y="506119"/>
                    <a:pt x="1485" y="499769"/>
                    <a:pt x="4025" y="490879"/>
                  </a:cubicBezTo>
                  <a:cubicBezTo>
                    <a:pt x="12915" y="459643"/>
                    <a:pt x="9105" y="451548"/>
                    <a:pt x="7835" y="443129"/>
                  </a:cubicBezTo>
                  <a:cubicBezTo>
                    <a:pt x="6565" y="425968"/>
                    <a:pt x="2755" y="409131"/>
                    <a:pt x="4025" y="391970"/>
                  </a:cubicBezTo>
                  <a:cubicBezTo>
                    <a:pt x="1485" y="370600"/>
                    <a:pt x="-3595" y="106060"/>
                    <a:pt x="4025" y="84366"/>
                  </a:cubicBezTo>
                  <a:cubicBezTo>
                    <a:pt x="5295" y="80157"/>
                    <a:pt x="4025" y="75623"/>
                    <a:pt x="5295" y="71414"/>
                  </a:cubicBezTo>
                  <a:cubicBezTo>
                    <a:pt x="6565" y="64615"/>
                    <a:pt x="9105" y="57167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66043" y="30480"/>
                    <a:pt x="106621" y="29210"/>
                  </a:cubicBezTo>
                  <a:cubicBezTo>
                    <a:pt x="175095" y="25400"/>
                    <a:pt x="243570" y="22860"/>
                    <a:pt x="314581" y="20320"/>
                  </a:cubicBezTo>
                  <a:cubicBezTo>
                    <a:pt x="362767" y="17780"/>
                    <a:pt x="410952" y="16510"/>
                    <a:pt x="456602" y="13970"/>
                  </a:cubicBezTo>
                  <a:cubicBezTo>
                    <a:pt x="502252" y="11430"/>
                    <a:pt x="550438" y="8890"/>
                    <a:pt x="596088" y="8890"/>
                  </a:cubicBezTo>
                  <a:cubicBezTo>
                    <a:pt x="646810" y="7620"/>
                    <a:pt x="697532" y="10160"/>
                    <a:pt x="748253" y="8890"/>
                  </a:cubicBezTo>
                  <a:cubicBezTo>
                    <a:pt x="811656" y="8890"/>
                    <a:pt x="1960508" y="6350"/>
                    <a:pt x="2023911" y="5080"/>
                  </a:cubicBezTo>
                  <a:cubicBezTo>
                    <a:pt x="2084777" y="3810"/>
                    <a:pt x="2145643" y="2540"/>
                    <a:pt x="2209046" y="2540"/>
                  </a:cubicBezTo>
                  <a:cubicBezTo>
                    <a:pt x="2313026" y="1270"/>
                    <a:pt x="2414470" y="0"/>
                    <a:pt x="2518450" y="0"/>
                  </a:cubicBezTo>
                  <a:cubicBezTo>
                    <a:pt x="2561564" y="0"/>
                    <a:pt x="2607213" y="2540"/>
                    <a:pt x="2650327" y="2540"/>
                  </a:cubicBezTo>
                  <a:cubicBezTo>
                    <a:pt x="2769523" y="3810"/>
                    <a:pt x="2891256" y="5080"/>
                    <a:pt x="3010453" y="7620"/>
                  </a:cubicBezTo>
                  <a:cubicBezTo>
                    <a:pt x="3073855" y="8890"/>
                    <a:pt x="3137258" y="12700"/>
                    <a:pt x="3200660" y="16510"/>
                  </a:cubicBezTo>
                  <a:lnTo>
                    <a:pt x="3240952" y="16510"/>
                  </a:lnTo>
                  <a:cubicBezTo>
                    <a:pt x="3252382" y="17780"/>
                    <a:pt x="3261272" y="20320"/>
                    <a:pt x="3271432" y="21590"/>
                  </a:cubicBezTo>
                  <a:close/>
                  <a:moveTo>
                    <a:pt x="3281592" y="503579"/>
                  </a:moveTo>
                  <a:cubicBezTo>
                    <a:pt x="3282862" y="487069"/>
                    <a:pt x="3284132" y="474369"/>
                    <a:pt x="3284132" y="461669"/>
                  </a:cubicBezTo>
                  <a:cubicBezTo>
                    <a:pt x="3282862" y="441834"/>
                    <a:pt x="3281592" y="424673"/>
                    <a:pt x="3281592" y="406217"/>
                  </a:cubicBezTo>
                  <a:cubicBezTo>
                    <a:pt x="3281592" y="397798"/>
                    <a:pt x="3284132" y="389380"/>
                    <a:pt x="3282862" y="380961"/>
                  </a:cubicBezTo>
                  <a:cubicBezTo>
                    <a:pt x="3282862" y="373190"/>
                    <a:pt x="3281592" y="365095"/>
                    <a:pt x="3280322" y="357324"/>
                  </a:cubicBezTo>
                  <a:cubicBezTo>
                    <a:pt x="3275242" y="345344"/>
                    <a:pt x="3263812" y="97318"/>
                    <a:pt x="3263812" y="85337"/>
                  </a:cubicBezTo>
                  <a:cubicBezTo>
                    <a:pt x="3261272" y="75300"/>
                    <a:pt x="3258732" y="64938"/>
                    <a:pt x="3256192" y="54901"/>
                  </a:cubicBezTo>
                  <a:cubicBezTo>
                    <a:pt x="3254922" y="44450"/>
                    <a:pt x="3253652" y="43180"/>
                    <a:pt x="3236166" y="41910"/>
                  </a:cubicBezTo>
                  <a:cubicBezTo>
                    <a:pt x="3228557" y="41910"/>
                    <a:pt x="3223485" y="41910"/>
                    <a:pt x="3215877" y="40640"/>
                  </a:cubicBezTo>
                  <a:cubicBezTo>
                    <a:pt x="3152474" y="36830"/>
                    <a:pt x="3086536" y="31750"/>
                    <a:pt x="3023133" y="30480"/>
                  </a:cubicBezTo>
                  <a:cubicBezTo>
                    <a:pt x="2868431" y="26670"/>
                    <a:pt x="2711193" y="25400"/>
                    <a:pt x="2556491" y="22860"/>
                  </a:cubicBezTo>
                  <a:lnTo>
                    <a:pt x="2373892" y="22860"/>
                  </a:lnTo>
                  <a:cubicBezTo>
                    <a:pt x="2292737" y="22860"/>
                    <a:pt x="2211582" y="22860"/>
                    <a:pt x="2132963" y="24130"/>
                  </a:cubicBezTo>
                  <a:cubicBezTo>
                    <a:pt x="2064488" y="25400"/>
                    <a:pt x="910564" y="29210"/>
                    <a:pt x="842089" y="29210"/>
                  </a:cubicBezTo>
                  <a:cubicBezTo>
                    <a:pt x="730501" y="29210"/>
                    <a:pt x="618912" y="26670"/>
                    <a:pt x="507324" y="33020"/>
                  </a:cubicBezTo>
                  <a:cubicBezTo>
                    <a:pt x="448994" y="36830"/>
                    <a:pt x="393200" y="36830"/>
                    <a:pt x="337406" y="38100"/>
                  </a:cubicBezTo>
                  <a:cubicBezTo>
                    <a:pt x="241034" y="41910"/>
                    <a:pt x="144662" y="45720"/>
                    <a:pt x="48290" y="50800"/>
                  </a:cubicBezTo>
                  <a:cubicBezTo>
                    <a:pt x="33235" y="50800"/>
                    <a:pt x="30695" y="52310"/>
                    <a:pt x="29425" y="56196"/>
                  </a:cubicBezTo>
                  <a:cubicBezTo>
                    <a:pt x="28155" y="62024"/>
                    <a:pt x="28155" y="67852"/>
                    <a:pt x="26885" y="73681"/>
                  </a:cubicBezTo>
                  <a:cubicBezTo>
                    <a:pt x="25615" y="83395"/>
                    <a:pt x="23075" y="92785"/>
                    <a:pt x="21805" y="102498"/>
                  </a:cubicBezTo>
                  <a:cubicBezTo>
                    <a:pt x="16725" y="112860"/>
                    <a:pt x="23075" y="366067"/>
                    <a:pt x="25615" y="376428"/>
                  </a:cubicBezTo>
                  <a:cubicBezTo>
                    <a:pt x="25615" y="387437"/>
                    <a:pt x="25615" y="398770"/>
                    <a:pt x="26885" y="409779"/>
                  </a:cubicBezTo>
                  <a:cubicBezTo>
                    <a:pt x="26885" y="417874"/>
                    <a:pt x="29425" y="425968"/>
                    <a:pt x="29425" y="434063"/>
                  </a:cubicBezTo>
                  <a:cubicBezTo>
                    <a:pt x="29425" y="442806"/>
                    <a:pt x="29425" y="451548"/>
                    <a:pt x="28155" y="461669"/>
                  </a:cubicBezTo>
                  <a:lnTo>
                    <a:pt x="28155" y="471829"/>
                  </a:lnTo>
                  <a:cubicBezTo>
                    <a:pt x="28155" y="481989"/>
                    <a:pt x="31965" y="485799"/>
                    <a:pt x="40855" y="485799"/>
                  </a:cubicBezTo>
                  <a:cubicBezTo>
                    <a:pt x="71115" y="485799"/>
                    <a:pt x="106621" y="487069"/>
                    <a:pt x="139590" y="487069"/>
                  </a:cubicBezTo>
                  <a:cubicBezTo>
                    <a:pt x="187776" y="487069"/>
                    <a:pt x="238498" y="484529"/>
                    <a:pt x="286684" y="487069"/>
                  </a:cubicBezTo>
                  <a:cubicBezTo>
                    <a:pt x="365303" y="490879"/>
                    <a:pt x="443922" y="493419"/>
                    <a:pt x="522541" y="492149"/>
                  </a:cubicBezTo>
                  <a:cubicBezTo>
                    <a:pt x="573263" y="490879"/>
                    <a:pt x="621449" y="493419"/>
                    <a:pt x="672171" y="493419"/>
                  </a:cubicBezTo>
                  <a:cubicBezTo>
                    <a:pt x="745717" y="493419"/>
                    <a:pt x="819264" y="492149"/>
                    <a:pt x="892811" y="493419"/>
                  </a:cubicBezTo>
                  <a:cubicBezTo>
                    <a:pt x="1001863" y="494689"/>
                    <a:pt x="2198901" y="484529"/>
                    <a:pt x="2310490" y="487069"/>
                  </a:cubicBezTo>
                  <a:cubicBezTo>
                    <a:pt x="2358676" y="488339"/>
                    <a:pt x="2406861" y="489609"/>
                    <a:pt x="2452511" y="489609"/>
                  </a:cubicBezTo>
                  <a:cubicBezTo>
                    <a:pt x="2536202" y="492149"/>
                    <a:pt x="2617358" y="488339"/>
                    <a:pt x="2701049" y="492149"/>
                  </a:cubicBezTo>
                  <a:cubicBezTo>
                    <a:pt x="2769523" y="494689"/>
                    <a:pt x="2837998" y="494689"/>
                    <a:pt x="2906473" y="497229"/>
                  </a:cubicBezTo>
                  <a:cubicBezTo>
                    <a:pt x="3007917" y="501039"/>
                    <a:pt x="3109360" y="503579"/>
                    <a:pt x="3210804" y="504849"/>
                  </a:cubicBezTo>
                  <a:cubicBezTo>
                    <a:pt x="3243492" y="504849"/>
                    <a:pt x="3261272" y="503579"/>
                    <a:pt x="3281592" y="503579"/>
                  </a:cubicBezTo>
                  <a:close/>
                </a:path>
              </a:pathLst>
            </a:custGeom>
            <a:solidFill>
              <a:srgbClr val="2A2B39"/>
            </a:solidFill>
          </p:spPr>
        </p:sp>
      </p:grpSp>
      <p:sp>
        <p:nvSpPr>
          <p:cNvPr name="Freeform 35" id="35"/>
          <p:cNvSpPr/>
          <p:nvPr/>
        </p:nvSpPr>
        <p:spPr>
          <a:xfrm flipH="false" flipV="false" rot="0">
            <a:off x="7450453" y="1551450"/>
            <a:ext cx="3026732" cy="3117420"/>
          </a:xfrm>
          <a:custGeom>
            <a:avLst/>
            <a:gdLst/>
            <a:ahLst/>
            <a:cxnLst/>
            <a:rect r="r" b="b" t="t" l="l"/>
            <a:pathLst>
              <a:path h="3117420" w="3026732">
                <a:moveTo>
                  <a:pt x="0" y="0"/>
                </a:moveTo>
                <a:lnTo>
                  <a:pt x="3026731" y="0"/>
                </a:lnTo>
                <a:lnTo>
                  <a:pt x="3026731" y="3117421"/>
                </a:lnTo>
                <a:lnTo>
                  <a:pt x="0" y="31174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true" flipV="false" rot="-179024">
            <a:off x="7919853" y="1574728"/>
            <a:ext cx="2481458" cy="2979916"/>
          </a:xfrm>
          <a:custGeom>
            <a:avLst/>
            <a:gdLst/>
            <a:ahLst/>
            <a:cxnLst/>
            <a:rect r="r" b="b" t="t" l="l"/>
            <a:pathLst>
              <a:path h="2979916" w="2481458">
                <a:moveTo>
                  <a:pt x="2481457" y="0"/>
                </a:moveTo>
                <a:lnTo>
                  <a:pt x="0" y="0"/>
                </a:lnTo>
                <a:lnTo>
                  <a:pt x="0" y="2979917"/>
                </a:lnTo>
                <a:lnTo>
                  <a:pt x="2481457" y="2979917"/>
                </a:lnTo>
                <a:lnTo>
                  <a:pt x="2481457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7" id="37"/>
          <p:cNvGrpSpPr/>
          <p:nvPr/>
        </p:nvGrpSpPr>
        <p:grpSpPr>
          <a:xfrm rot="0">
            <a:off x="968014" y="770346"/>
            <a:ext cx="867156" cy="867156"/>
            <a:chOff x="0" y="0"/>
            <a:chExt cx="1156208" cy="1156208"/>
          </a:xfrm>
        </p:grpSpPr>
        <p:grpSp>
          <p:nvGrpSpPr>
            <p:cNvPr name="Group 38" id="38"/>
            <p:cNvGrpSpPr/>
            <p:nvPr/>
          </p:nvGrpSpPr>
          <p:grpSpPr>
            <a:xfrm rot="0">
              <a:off x="0" y="0"/>
              <a:ext cx="1156208" cy="1156208"/>
              <a:chOff x="0" y="0"/>
              <a:chExt cx="812800" cy="812800"/>
            </a:xfrm>
          </p:grpSpPr>
          <p:sp>
            <p:nvSpPr>
              <p:cNvPr name="Freeform 39" id="3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AAD175"/>
              </a:solidFill>
              <a:ln w="28575" cap="sq">
                <a:solidFill>
                  <a:srgbClr val="2A2B39"/>
                </a:solidFill>
                <a:prstDash val="solid"/>
                <a:miter/>
              </a:ln>
            </p:spPr>
          </p:sp>
          <p:sp>
            <p:nvSpPr>
              <p:cNvPr name="TextBox 40" id="40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59753" lIns="59753" bIns="59753" rIns="59753"/>
              <a:lstStyle/>
              <a:p>
                <a:pPr algn="ctr">
                  <a:lnSpc>
                    <a:spcPts val="1157"/>
                  </a:lnSpc>
                </a:pPr>
              </a:p>
            </p:txBody>
          </p:sp>
        </p:grpSp>
        <p:sp>
          <p:nvSpPr>
            <p:cNvPr name="TextBox 41" id="41"/>
            <p:cNvSpPr txBox="true"/>
            <p:nvPr/>
          </p:nvSpPr>
          <p:spPr>
            <a:xfrm rot="0">
              <a:off x="216036" y="43372"/>
              <a:ext cx="724136" cy="10741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5260"/>
                </a:lnSpc>
              </a:pPr>
              <a:r>
                <a:rPr lang="en-US" sz="5367" spc="268">
                  <a:solidFill>
                    <a:srgbClr val="2A2B39"/>
                  </a:solidFill>
                  <a:latin typeface="Ballpoint"/>
                  <a:ea typeface="Ballpoint"/>
                  <a:cs typeface="Ballpoint"/>
                  <a:sym typeface="Ballpoint"/>
                </a:rPr>
                <a:t>1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16618890" y="770346"/>
            <a:ext cx="867156" cy="867156"/>
            <a:chOff x="0" y="0"/>
            <a:chExt cx="1156208" cy="1156208"/>
          </a:xfrm>
        </p:grpSpPr>
        <p:grpSp>
          <p:nvGrpSpPr>
            <p:cNvPr name="Group 43" id="43"/>
            <p:cNvGrpSpPr/>
            <p:nvPr/>
          </p:nvGrpSpPr>
          <p:grpSpPr>
            <a:xfrm rot="0">
              <a:off x="0" y="0"/>
              <a:ext cx="1156208" cy="1156208"/>
              <a:chOff x="0" y="0"/>
              <a:chExt cx="812800" cy="812800"/>
            </a:xfrm>
          </p:grpSpPr>
          <p:sp>
            <p:nvSpPr>
              <p:cNvPr name="Freeform 44" id="4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696EF"/>
              </a:solidFill>
              <a:ln w="28575" cap="sq">
                <a:solidFill>
                  <a:srgbClr val="2A2B39"/>
                </a:solidFill>
                <a:prstDash val="solid"/>
                <a:miter/>
              </a:ln>
            </p:spPr>
          </p:sp>
          <p:sp>
            <p:nvSpPr>
              <p:cNvPr name="TextBox 45" id="45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59753" lIns="59753" bIns="59753" rIns="59753"/>
              <a:lstStyle/>
              <a:p>
                <a:pPr algn="ctr">
                  <a:lnSpc>
                    <a:spcPts val="1157"/>
                  </a:lnSpc>
                </a:pPr>
              </a:p>
            </p:txBody>
          </p:sp>
        </p:grpSp>
        <p:sp>
          <p:nvSpPr>
            <p:cNvPr name="TextBox 46" id="46"/>
            <p:cNvSpPr txBox="true"/>
            <p:nvPr/>
          </p:nvSpPr>
          <p:spPr>
            <a:xfrm rot="0">
              <a:off x="216036" y="43372"/>
              <a:ext cx="724136" cy="10741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5260"/>
                </a:lnSpc>
              </a:pPr>
              <a:r>
                <a:rPr lang="en-US" sz="5367" spc="268">
                  <a:solidFill>
                    <a:srgbClr val="2A2B39"/>
                  </a:solidFill>
                  <a:latin typeface="Ballpoint"/>
                  <a:ea typeface="Ballpoint"/>
                  <a:cs typeface="Ballpoint"/>
                  <a:sym typeface="Ballpoint"/>
                </a:rPr>
                <a:t>5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968014" y="3009161"/>
            <a:ext cx="867156" cy="867156"/>
            <a:chOff x="0" y="0"/>
            <a:chExt cx="1156208" cy="1156208"/>
          </a:xfrm>
        </p:grpSpPr>
        <p:grpSp>
          <p:nvGrpSpPr>
            <p:cNvPr name="Group 48" id="48"/>
            <p:cNvGrpSpPr/>
            <p:nvPr/>
          </p:nvGrpSpPr>
          <p:grpSpPr>
            <a:xfrm rot="0">
              <a:off x="0" y="0"/>
              <a:ext cx="1156208" cy="1156208"/>
              <a:chOff x="0" y="0"/>
              <a:chExt cx="812800" cy="812800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AADF"/>
              </a:solidFill>
              <a:ln w="28575" cap="sq">
                <a:solidFill>
                  <a:srgbClr val="2A2B39"/>
                </a:solidFill>
                <a:prstDash val="solid"/>
                <a:miter/>
              </a:ln>
            </p:spPr>
          </p:sp>
          <p:sp>
            <p:nvSpPr>
              <p:cNvPr name="TextBox 50" id="50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59753" lIns="59753" bIns="59753" rIns="59753"/>
              <a:lstStyle/>
              <a:p>
                <a:pPr algn="ctr">
                  <a:lnSpc>
                    <a:spcPts val="1157"/>
                  </a:lnSpc>
                </a:pPr>
              </a:p>
            </p:txBody>
          </p:sp>
        </p:grpSp>
        <p:sp>
          <p:nvSpPr>
            <p:cNvPr name="TextBox 51" id="51"/>
            <p:cNvSpPr txBox="true"/>
            <p:nvPr/>
          </p:nvSpPr>
          <p:spPr>
            <a:xfrm rot="0">
              <a:off x="216036" y="43372"/>
              <a:ext cx="724136" cy="10741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5260"/>
                </a:lnSpc>
              </a:pPr>
              <a:r>
                <a:rPr lang="en-US" sz="5367" spc="268">
                  <a:solidFill>
                    <a:srgbClr val="2A2B39"/>
                  </a:solidFill>
                  <a:latin typeface="Ballpoint"/>
                  <a:ea typeface="Ballpoint"/>
                  <a:cs typeface="Ballpoint"/>
                  <a:sym typeface="Ballpoint"/>
                </a:rPr>
                <a:t>2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6618890" y="3009161"/>
            <a:ext cx="867156" cy="867156"/>
            <a:chOff x="0" y="0"/>
            <a:chExt cx="1156208" cy="1156208"/>
          </a:xfrm>
        </p:grpSpPr>
        <p:grpSp>
          <p:nvGrpSpPr>
            <p:cNvPr name="Group 53" id="53"/>
            <p:cNvGrpSpPr/>
            <p:nvPr/>
          </p:nvGrpSpPr>
          <p:grpSpPr>
            <a:xfrm rot="0">
              <a:off x="0" y="0"/>
              <a:ext cx="1156208" cy="1156208"/>
              <a:chOff x="0" y="0"/>
              <a:chExt cx="812800" cy="812800"/>
            </a:xfrm>
          </p:grpSpPr>
          <p:sp>
            <p:nvSpPr>
              <p:cNvPr name="Freeform 54" id="5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DD5DA"/>
              </a:solidFill>
              <a:ln w="28575" cap="sq">
                <a:solidFill>
                  <a:srgbClr val="2A2B39"/>
                </a:solidFill>
                <a:prstDash val="solid"/>
                <a:miter/>
              </a:ln>
            </p:spPr>
          </p:sp>
          <p:sp>
            <p:nvSpPr>
              <p:cNvPr name="TextBox 55" id="55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59753" lIns="59753" bIns="59753" rIns="59753"/>
              <a:lstStyle/>
              <a:p>
                <a:pPr algn="ctr">
                  <a:lnSpc>
                    <a:spcPts val="1157"/>
                  </a:lnSpc>
                </a:pPr>
              </a:p>
            </p:txBody>
          </p:sp>
        </p:grpSp>
        <p:sp>
          <p:nvSpPr>
            <p:cNvPr name="TextBox 56" id="56"/>
            <p:cNvSpPr txBox="true"/>
            <p:nvPr/>
          </p:nvSpPr>
          <p:spPr>
            <a:xfrm rot="0">
              <a:off x="216036" y="43372"/>
              <a:ext cx="724136" cy="10741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5260"/>
                </a:lnSpc>
              </a:pPr>
              <a:r>
                <a:rPr lang="en-US" sz="5367" spc="268">
                  <a:solidFill>
                    <a:srgbClr val="2A2B39"/>
                  </a:solidFill>
                  <a:latin typeface="Ballpoint"/>
                  <a:ea typeface="Ballpoint"/>
                  <a:cs typeface="Ballpoint"/>
                  <a:sym typeface="Ballpoint"/>
                </a:rPr>
                <a:t>6</a:t>
              </a:r>
            </a:p>
          </p:txBody>
        </p:sp>
      </p:grpSp>
      <p:grpSp>
        <p:nvGrpSpPr>
          <p:cNvPr name="Group 57" id="57"/>
          <p:cNvGrpSpPr/>
          <p:nvPr/>
        </p:nvGrpSpPr>
        <p:grpSpPr>
          <a:xfrm rot="0">
            <a:off x="968014" y="5260364"/>
            <a:ext cx="867156" cy="867156"/>
            <a:chOff x="0" y="0"/>
            <a:chExt cx="1156208" cy="1156208"/>
          </a:xfrm>
        </p:grpSpPr>
        <p:grpSp>
          <p:nvGrpSpPr>
            <p:cNvPr name="Group 58" id="58"/>
            <p:cNvGrpSpPr/>
            <p:nvPr/>
          </p:nvGrpSpPr>
          <p:grpSpPr>
            <a:xfrm rot="0">
              <a:off x="0" y="0"/>
              <a:ext cx="1156208" cy="1156208"/>
              <a:chOff x="0" y="0"/>
              <a:chExt cx="812800" cy="812800"/>
            </a:xfrm>
          </p:grpSpPr>
          <p:sp>
            <p:nvSpPr>
              <p:cNvPr name="Freeform 59" id="5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AABCEE"/>
              </a:solidFill>
              <a:ln w="28575" cap="sq">
                <a:solidFill>
                  <a:srgbClr val="2A2B39"/>
                </a:solidFill>
                <a:prstDash val="solid"/>
                <a:miter/>
              </a:ln>
            </p:spPr>
          </p:sp>
          <p:sp>
            <p:nvSpPr>
              <p:cNvPr name="TextBox 60" id="60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59753" lIns="59753" bIns="59753" rIns="59753"/>
              <a:lstStyle/>
              <a:p>
                <a:pPr algn="ctr">
                  <a:lnSpc>
                    <a:spcPts val="1157"/>
                  </a:lnSpc>
                </a:pPr>
              </a:p>
            </p:txBody>
          </p:sp>
        </p:grpSp>
        <p:sp>
          <p:nvSpPr>
            <p:cNvPr name="TextBox 61" id="61"/>
            <p:cNvSpPr txBox="true"/>
            <p:nvPr/>
          </p:nvSpPr>
          <p:spPr>
            <a:xfrm rot="0">
              <a:off x="216036" y="43372"/>
              <a:ext cx="724136" cy="10741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5260"/>
                </a:lnSpc>
              </a:pPr>
              <a:r>
                <a:rPr lang="en-US" sz="5367" spc="268">
                  <a:solidFill>
                    <a:srgbClr val="2A2B39"/>
                  </a:solidFill>
                  <a:latin typeface="Ballpoint"/>
                  <a:ea typeface="Ballpoint"/>
                  <a:cs typeface="Ballpoint"/>
                  <a:sym typeface="Ballpoint"/>
                </a:rPr>
                <a:t>3</a:t>
              </a: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16618890" y="5260364"/>
            <a:ext cx="867156" cy="867156"/>
            <a:chOff x="0" y="0"/>
            <a:chExt cx="1156208" cy="1156208"/>
          </a:xfrm>
        </p:grpSpPr>
        <p:grpSp>
          <p:nvGrpSpPr>
            <p:cNvPr name="Group 63" id="63"/>
            <p:cNvGrpSpPr/>
            <p:nvPr/>
          </p:nvGrpSpPr>
          <p:grpSpPr>
            <a:xfrm rot="0">
              <a:off x="0" y="0"/>
              <a:ext cx="1156208" cy="1156208"/>
              <a:chOff x="0" y="0"/>
              <a:chExt cx="812800" cy="812800"/>
            </a:xfrm>
          </p:grpSpPr>
          <p:sp>
            <p:nvSpPr>
              <p:cNvPr name="Freeform 64" id="6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4808A"/>
              </a:solidFill>
              <a:ln w="28575" cap="sq">
                <a:solidFill>
                  <a:srgbClr val="2A2B39"/>
                </a:solidFill>
                <a:prstDash val="solid"/>
                <a:miter/>
              </a:ln>
            </p:spPr>
          </p:sp>
          <p:sp>
            <p:nvSpPr>
              <p:cNvPr name="TextBox 65" id="65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59753" lIns="59753" bIns="59753" rIns="59753"/>
              <a:lstStyle/>
              <a:p>
                <a:pPr algn="ctr">
                  <a:lnSpc>
                    <a:spcPts val="1157"/>
                  </a:lnSpc>
                </a:pPr>
              </a:p>
            </p:txBody>
          </p:sp>
        </p:grpSp>
        <p:sp>
          <p:nvSpPr>
            <p:cNvPr name="TextBox 66" id="66"/>
            <p:cNvSpPr txBox="true"/>
            <p:nvPr/>
          </p:nvSpPr>
          <p:spPr>
            <a:xfrm rot="0">
              <a:off x="216036" y="43372"/>
              <a:ext cx="724136" cy="10741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5260"/>
                </a:lnSpc>
              </a:pPr>
              <a:r>
                <a:rPr lang="en-US" sz="5367" spc="268">
                  <a:solidFill>
                    <a:srgbClr val="2A2B39"/>
                  </a:solidFill>
                  <a:latin typeface="Ballpoint"/>
                  <a:ea typeface="Ballpoint"/>
                  <a:cs typeface="Ballpoint"/>
                  <a:sym typeface="Ballpoint"/>
                </a:rPr>
                <a:t>7</a:t>
              </a: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968014" y="7486065"/>
            <a:ext cx="867156" cy="867156"/>
            <a:chOff x="0" y="0"/>
            <a:chExt cx="1156208" cy="1156208"/>
          </a:xfrm>
        </p:grpSpPr>
        <p:grpSp>
          <p:nvGrpSpPr>
            <p:cNvPr name="Group 68" id="68"/>
            <p:cNvGrpSpPr/>
            <p:nvPr/>
          </p:nvGrpSpPr>
          <p:grpSpPr>
            <a:xfrm rot="0">
              <a:off x="0" y="0"/>
              <a:ext cx="1156208" cy="1156208"/>
              <a:chOff x="0" y="0"/>
              <a:chExt cx="812800" cy="812800"/>
            </a:xfrm>
          </p:grpSpPr>
          <p:sp>
            <p:nvSpPr>
              <p:cNvPr name="Freeform 69" id="6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1A584"/>
              </a:solidFill>
              <a:ln w="28575" cap="sq">
                <a:solidFill>
                  <a:srgbClr val="2A2B39"/>
                </a:solidFill>
                <a:prstDash val="solid"/>
                <a:miter/>
              </a:ln>
            </p:spPr>
          </p:sp>
          <p:sp>
            <p:nvSpPr>
              <p:cNvPr name="TextBox 70" id="70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59753" lIns="59753" bIns="59753" rIns="59753"/>
              <a:lstStyle/>
              <a:p>
                <a:pPr algn="ctr">
                  <a:lnSpc>
                    <a:spcPts val="1157"/>
                  </a:lnSpc>
                </a:pPr>
              </a:p>
            </p:txBody>
          </p:sp>
        </p:grpSp>
        <p:sp>
          <p:nvSpPr>
            <p:cNvPr name="TextBox 71" id="71"/>
            <p:cNvSpPr txBox="true"/>
            <p:nvPr/>
          </p:nvSpPr>
          <p:spPr>
            <a:xfrm rot="0">
              <a:off x="216036" y="43372"/>
              <a:ext cx="724136" cy="10741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5260"/>
                </a:lnSpc>
              </a:pPr>
              <a:r>
                <a:rPr lang="en-US" sz="5367" spc="268">
                  <a:solidFill>
                    <a:srgbClr val="2A2B39"/>
                  </a:solidFill>
                  <a:latin typeface="Ballpoint"/>
                  <a:ea typeface="Ballpoint"/>
                  <a:cs typeface="Ballpoint"/>
                  <a:sym typeface="Ballpoint"/>
                </a:rPr>
                <a:t>4</a:t>
              </a:r>
            </a:p>
          </p:txBody>
        </p:sp>
      </p:grpSp>
      <p:grpSp>
        <p:nvGrpSpPr>
          <p:cNvPr name="Group 72" id="72"/>
          <p:cNvGrpSpPr/>
          <p:nvPr/>
        </p:nvGrpSpPr>
        <p:grpSpPr>
          <a:xfrm rot="0">
            <a:off x="16618890" y="7486065"/>
            <a:ext cx="867156" cy="867156"/>
            <a:chOff x="0" y="0"/>
            <a:chExt cx="1156208" cy="1156208"/>
          </a:xfrm>
        </p:grpSpPr>
        <p:grpSp>
          <p:nvGrpSpPr>
            <p:cNvPr name="Group 73" id="73"/>
            <p:cNvGrpSpPr/>
            <p:nvPr/>
          </p:nvGrpSpPr>
          <p:grpSpPr>
            <a:xfrm rot="0">
              <a:off x="0" y="0"/>
              <a:ext cx="1156208" cy="1156208"/>
              <a:chOff x="0" y="0"/>
              <a:chExt cx="812800" cy="812800"/>
            </a:xfrm>
          </p:grpSpPr>
          <p:sp>
            <p:nvSpPr>
              <p:cNvPr name="Freeform 74" id="7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DA68"/>
              </a:solidFill>
              <a:ln w="28575" cap="sq">
                <a:solidFill>
                  <a:srgbClr val="2A2B39"/>
                </a:solidFill>
                <a:prstDash val="solid"/>
                <a:miter/>
              </a:ln>
            </p:spPr>
          </p:sp>
          <p:sp>
            <p:nvSpPr>
              <p:cNvPr name="TextBox 75" id="75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59753" lIns="59753" bIns="59753" rIns="59753"/>
              <a:lstStyle/>
              <a:p>
                <a:pPr algn="ctr">
                  <a:lnSpc>
                    <a:spcPts val="1157"/>
                  </a:lnSpc>
                </a:pPr>
              </a:p>
            </p:txBody>
          </p:sp>
        </p:grpSp>
        <p:sp>
          <p:nvSpPr>
            <p:cNvPr name="TextBox 76" id="76"/>
            <p:cNvSpPr txBox="true"/>
            <p:nvPr/>
          </p:nvSpPr>
          <p:spPr>
            <a:xfrm rot="0">
              <a:off x="216036" y="43372"/>
              <a:ext cx="724136" cy="10741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5260"/>
                </a:lnSpc>
              </a:pPr>
              <a:r>
                <a:rPr lang="en-US" sz="5367" spc="268">
                  <a:solidFill>
                    <a:srgbClr val="2A2B39"/>
                  </a:solidFill>
                  <a:latin typeface="Ballpoint"/>
                  <a:ea typeface="Ballpoint"/>
                  <a:cs typeface="Ballpoint"/>
                  <a:sym typeface="Ballpoint"/>
                </a:rPr>
                <a:t>8</a:t>
              </a:r>
            </a:p>
          </p:txBody>
        </p:sp>
      </p:grpSp>
      <p:sp>
        <p:nvSpPr>
          <p:cNvPr name="TextBox 77" id="77"/>
          <p:cNvSpPr txBox="true"/>
          <p:nvPr/>
        </p:nvSpPr>
        <p:spPr>
          <a:xfrm rot="0">
            <a:off x="7369721" y="6662048"/>
            <a:ext cx="3548557" cy="622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7"/>
              </a:lnSpc>
              <a:spcBef>
                <a:spcPct val="0"/>
              </a:spcBef>
            </a:pPr>
            <a:r>
              <a:rPr lang="en-US" sz="1857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Praktično</a:t>
            </a:r>
            <a:r>
              <a:rPr lang="en-US" sz="1857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 sve što vam može zatrebati od grafičkog dizajna...</a:t>
            </a:r>
          </a:p>
        </p:txBody>
      </p:sp>
      <p:sp>
        <p:nvSpPr>
          <p:cNvPr name="TextBox 78" id="78"/>
          <p:cNvSpPr txBox="true"/>
          <p:nvPr/>
        </p:nvSpPr>
        <p:spPr>
          <a:xfrm rot="0">
            <a:off x="7079842" y="4856196"/>
            <a:ext cx="4128316" cy="878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975"/>
              </a:lnSpc>
            </a:pPr>
            <a:r>
              <a:rPr lang="en-US" sz="5431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MOŽETE KREIRATI</a:t>
            </a:r>
          </a:p>
        </p:txBody>
      </p:sp>
      <p:sp>
        <p:nvSpPr>
          <p:cNvPr name="TextBox 79" id="79"/>
          <p:cNvSpPr txBox="true"/>
          <p:nvPr/>
        </p:nvSpPr>
        <p:spPr>
          <a:xfrm rot="0">
            <a:off x="1629448" y="1714254"/>
            <a:ext cx="4126522" cy="472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35"/>
              </a:lnSpc>
            </a:pPr>
            <a:r>
              <a:rPr lang="en-US" sz="1560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Rasterski ili vektorski. Od nule ili iz šablona, izbor je na vama.</a:t>
            </a:r>
          </a:p>
        </p:txBody>
      </p:sp>
      <p:sp>
        <p:nvSpPr>
          <p:cNvPr name="TextBox 80" id="80"/>
          <p:cNvSpPr txBox="true"/>
          <p:nvPr/>
        </p:nvSpPr>
        <p:spPr>
          <a:xfrm rot="0">
            <a:off x="12700253" y="1714254"/>
            <a:ext cx="4126522" cy="236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35"/>
              </a:lnSpc>
            </a:pPr>
            <a:r>
              <a:rPr lang="en-US" sz="1560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Deo koji zaista vredi istražiti...</a:t>
            </a:r>
          </a:p>
        </p:txBody>
      </p:sp>
      <p:sp>
        <p:nvSpPr>
          <p:cNvPr name="TextBox 81" id="81"/>
          <p:cNvSpPr txBox="true"/>
          <p:nvPr/>
        </p:nvSpPr>
        <p:spPr>
          <a:xfrm rot="0">
            <a:off x="1629448" y="3960167"/>
            <a:ext cx="4126522" cy="472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35"/>
              </a:lnSpc>
            </a:pPr>
            <a:r>
              <a:rPr lang="en-US" sz="1560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Veliki izbor gotovih rešenja, daje vam priliku i da isprobate nekoliko pre nego što se odlučite...</a:t>
            </a:r>
          </a:p>
        </p:txBody>
      </p:sp>
      <p:sp>
        <p:nvSpPr>
          <p:cNvPr name="TextBox 82" id="82"/>
          <p:cNvSpPr txBox="true"/>
          <p:nvPr/>
        </p:nvSpPr>
        <p:spPr>
          <a:xfrm rot="0">
            <a:off x="12700253" y="3960167"/>
            <a:ext cx="4126522" cy="472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35"/>
              </a:lnSpc>
            </a:pPr>
            <a:r>
              <a:rPr lang="en-US" sz="1560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Dodat nešto kasnije, nisam ga još isprobao, ali planiram.</a:t>
            </a:r>
          </a:p>
        </p:txBody>
      </p:sp>
      <p:sp>
        <p:nvSpPr>
          <p:cNvPr name="TextBox 83" id="83"/>
          <p:cNvSpPr txBox="true"/>
          <p:nvPr/>
        </p:nvSpPr>
        <p:spPr>
          <a:xfrm rot="0">
            <a:off x="2111515" y="711848"/>
            <a:ext cx="3409085" cy="7783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786"/>
              </a:lnSpc>
              <a:spcBef>
                <a:spcPct val="0"/>
              </a:spcBef>
            </a:pPr>
            <a:r>
              <a:rPr lang="en-US" sz="4133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Logo</a:t>
            </a:r>
          </a:p>
        </p:txBody>
      </p:sp>
      <p:sp>
        <p:nvSpPr>
          <p:cNvPr name="TextBox 84" id="84"/>
          <p:cNvSpPr txBox="true"/>
          <p:nvPr/>
        </p:nvSpPr>
        <p:spPr>
          <a:xfrm rot="0">
            <a:off x="12789671" y="711848"/>
            <a:ext cx="3829220" cy="7783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786"/>
              </a:lnSpc>
              <a:spcBef>
                <a:spcPct val="0"/>
              </a:spcBef>
            </a:pPr>
            <a:r>
              <a:rPr lang="en-US" sz="4133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Animacije, infografike...</a:t>
            </a:r>
          </a:p>
        </p:txBody>
      </p:sp>
      <p:sp>
        <p:nvSpPr>
          <p:cNvPr name="TextBox 85" id="85"/>
          <p:cNvSpPr txBox="true"/>
          <p:nvPr/>
        </p:nvSpPr>
        <p:spPr>
          <a:xfrm rot="0">
            <a:off x="1971893" y="2948235"/>
            <a:ext cx="4277449" cy="757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06"/>
              </a:lnSpc>
              <a:spcBef>
                <a:spcPct val="0"/>
              </a:spcBef>
            </a:pPr>
            <a:r>
              <a:rPr lang="en-US" sz="3933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Vizitke, prezentacije, knjige...</a:t>
            </a:r>
          </a:p>
        </p:txBody>
      </p:sp>
      <p:sp>
        <p:nvSpPr>
          <p:cNvPr name="TextBox 86" id="86"/>
          <p:cNvSpPr txBox="true"/>
          <p:nvPr/>
        </p:nvSpPr>
        <p:spPr>
          <a:xfrm rot="0">
            <a:off x="13101756" y="2957760"/>
            <a:ext cx="3409085" cy="7783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786"/>
              </a:lnSpc>
              <a:spcBef>
                <a:spcPct val="0"/>
              </a:spcBef>
            </a:pPr>
            <a:r>
              <a:rPr lang="en-US" sz="4133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Video materijali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1629448" y="6233056"/>
            <a:ext cx="4126522" cy="472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35"/>
              </a:lnSpc>
            </a:pPr>
            <a:r>
              <a:rPr lang="en-US" sz="1560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Vredni marketinški materijali a neki i praktični predmeti (majice, podmetači...)... 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12700253" y="6233056"/>
            <a:ext cx="4126522" cy="472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35"/>
              </a:lnSpc>
            </a:pPr>
            <a:r>
              <a:rPr lang="en-US" sz="1560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Najveći deo sadržaja na društvenim mrežama kreiran je upravo ovde...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1971893" y="5247334"/>
            <a:ext cx="4109244" cy="7783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786"/>
              </a:lnSpc>
              <a:spcBef>
                <a:spcPct val="0"/>
              </a:spcBef>
            </a:pPr>
            <a:r>
              <a:rPr lang="en-US" sz="4133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Flajeri, nalepnice, majice...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11935958" y="5221557"/>
            <a:ext cx="5116510" cy="757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06"/>
              </a:lnSpc>
              <a:spcBef>
                <a:spcPct val="0"/>
              </a:spcBef>
            </a:pPr>
            <a:r>
              <a:rPr lang="en-US" sz="3933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Vizuali za društvene mreže</a:t>
            </a:r>
          </a:p>
        </p:txBody>
      </p:sp>
      <p:sp>
        <p:nvSpPr>
          <p:cNvPr name="TextBox 91" id="91"/>
          <p:cNvSpPr txBox="true"/>
          <p:nvPr/>
        </p:nvSpPr>
        <p:spPr>
          <a:xfrm rot="0">
            <a:off x="1629448" y="8437359"/>
            <a:ext cx="4126522" cy="236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35"/>
              </a:lnSpc>
            </a:pPr>
            <a:r>
              <a:rPr lang="en-US" sz="1560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Česti poslovi u svetu digitalne štampe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12700253" y="8437359"/>
            <a:ext cx="4126522" cy="236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35"/>
              </a:lnSpc>
            </a:pPr>
            <a:r>
              <a:rPr lang="en-US" sz="1560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Deo koji lično najviše koristim.</a:t>
            </a:r>
          </a:p>
        </p:txBody>
      </p:sp>
      <p:sp>
        <p:nvSpPr>
          <p:cNvPr name="TextBox 93" id="93"/>
          <p:cNvSpPr txBox="true"/>
          <p:nvPr/>
        </p:nvSpPr>
        <p:spPr>
          <a:xfrm rot="0">
            <a:off x="1971893" y="7434952"/>
            <a:ext cx="3409085" cy="7783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786"/>
              </a:lnSpc>
              <a:spcBef>
                <a:spcPct val="0"/>
              </a:spcBef>
            </a:pPr>
            <a:r>
              <a:rPr lang="en-US" sz="4133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Meniji i cenovnici...</a:t>
            </a:r>
          </a:p>
        </p:txBody>
      </p:sp>
      <p:sp>
        <p:nvSpPr>
          <p:cNvPr name="TextBox 94" id="94"/>
          <p:cNvSpPr txBox="true"/>
          <p:nvPr/>
        </p:nvSpPr>
        <p:spPr>
          <a:xfrm rot="0">
            <a:off x="13042698" y="7434952"/>
            <a:ext cx="3409085" cy="7783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786"/>
              </a:lnSpc>
              <a:spcBef>
                <a:spcPct val="0"/>
              </a:spcBef>
            </a:pPr>
            <a:r>
              <a:rPr lang="en-US" sz="4133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Ilustracije za sajtove...</a:t>
            </a:r>
          </a:p>
        </p:txBody>
      </p:sp>
      <p:sp>
        <p:nvSpPr>
          <p:cNvPr name="Freeform 95" id="95"/>
          <p:cNvSpPr/>
          <p:nvPr/>
        </p:nvSpPr>
        <p:spPr>
          <a:xfrm flipH="false" flipV="false" rot="0">
            <a:off x="6467982" y="3295804"/>
            <a:ext cx="490479" cy="3695392"/>
          </a:xfrm>
          <a:custGeom>
            <a:avLst/>
            <a:gdLst/>
            <a:ahLst/>
            <a:cxnLst/>
            <a:rect r="r" b="b" t="t" l="l"/>
            <a:pathLst>
              <a:path h="3695392" w="490479">
                <a:moveTo>
                  <a:pt x="0" y="0"/>
                </a:moveTo>
                <a:lnTo>
                  <a:pt x="490479" y="0"/>
                </a:lnTo>
                <a:lnTo>
                  <a:pt x="490479" y="3695392"/>
                </a:lnTo>
                <a:lnTo>
                  <a:pt x="0" y="36953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6" id="96"/>
          <p:cNvSpPr/>
          <p:nvPr/>
        </p:nvSpPr>
        <p:spPr>
          <a:xfrm flipH="true" flipV="false" rot="0">
            <a:off x="11312933" y="3295804"/>
            <a:ext cx="490479" cy="3695392"/>
          </a:xfrm>
          <a:custGeom>
            <a:avLst/>
            <a:gdLst/>
            <a:ahLst/>
            <a:cxnLst/>
            <a:rect r="r" b="b" t="t" l="l"/>
            <a:pathLst>
              <a:path h="3695392" w="490479">
                <a:moveTo>
                  <a:pt x="490479" y="0"/>
                </a:moveTo>
                <a:lnTo>
                  <a:pt x="0" y="0"/>
                </a:lnTo>
                <a:lnTo>
                  <a:pt x="0" y="3695392"/>
                </a:lnTo>
                <a:lnTo>
                  <a:pt x="490479" y="3695392"/>
                </a:lnTo>
                <a:lnTo>
                  <a:pt x="490479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7" id="97"/>
          <p:cNvSpPr txBox="true"/>
          <p:nvPr/>
        </p:nvSpPr>
        <p:spPr>
          <a:xfrm rot="0">
            <a:off x="7453761" y="5951800"/>
            <a:ext cx="3094206" cy="497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26"/>
              </a:lnSpc>
              <a:spcBef>
                <a:spcPct val="0"/>
              </a:spcBef>
            </a:pPr>
            <a:r>
              <a:rPr lang="en-US" sz="2908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brzo i lako</a:t>
            </a:r>
          </a:p>
        </p:txBody>
      </p:sp>
      <p:sp>
        <p:nvSpPr>
          <p:cNvPr name="TextBox 98" id="98"/>
          <p:cNvSpPr txBox="true"/>
          <p:nvPr/>
        </p:nvSpPr>
        <p:spPr>
          <a:xfrm rot="0">
            <a:off x="1710775" y="2317747"/>
            <a:ext cx="4126522" cy="472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35"/>
              </a:lnSpc>
            </a:pPr>
            <a:r>
              <a:rPr lang="en-US" sz="1560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Deo koji je zahtevniji, tiče se simbolike, poruke, idejnog rešenja...</a:t>
            </a:r>
          </a:p>
        </p:txBody>
      </p:sp>
      <p:sp>
        <p:nvSpPr>
          <p:cNvPr name="TextBox 99" id="99"/>
          <p:cNvSpPr txBox="true"/>
          <p:nvPr/>
        </p:nvSpPr>
        <p:spPr>
          <a:xfrm rot="0">
            <a:off x="6789963" y="-76200"/>
            <a:ext cx="4128316" cy="12926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834"/>
              </a:lnSpc>
            </a:pPr>
            <a:r>
              <a:rPr lang="en-US" sz="8031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SA CANVOM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650" r="0" b="-65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7037345">
            <a:off x="13579904" y="-2100012"/>
            <a:ext cx="10191985" cy="6226376"/>
          </a:xfrm>
          <a:custGeom>
            <a:avLst/>
            <a:gdLst/>
            <a:ahLst/>
            <a:cxnLst/>
            <a:rect r="r" b="b" t="t" l="l"/>
            <a:pathLst>
              <a:path h="6226376" w="10191985">
                <a:moveTo>
                  <a:pt x="0" y="0"/>
                </a:moveTo>
                <a:lnTo>
                  <a:pt x="10191985" y="0"/>
                </a:lnTo>
                <a:lnTo>
                  <a:pt x="10191985" y="6226377"/>
                </a:lnTo>
                <a:lnTo>
                  <a:pt x="0" y="62263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341720">
            <a:off x="-4492122" y="-2008178"/>
            <a:ext cx="8984244" cy="5488556"/>
          </a:xfrm>
          <a:custGeom>
            <a:avLst/>
            <a:gdLst/>
            <a:ahLst/>
            <a:cxnLst/>
            <a:rect r="r" b="b" t="t" l="l"/>
            <a:pathLst>
              <a:path h="5488556" w="8984244">
                <a:moveTo>
                  <a:pt x="0" y="0"/>
                </a:moveTo>
                <a:lnTo>
                  <a:pt x="8984244" y="0"/>
                </a:lnTo>
                <a:lnTo>
                  <a:pt x="8984244" y="5488556"/>
                </a:lnTo>
                <a:lnTo>
                  <a:pt x="0" y="5488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700000">
            <a:off x="16380209" y="3466822"/>
            <a:ext cx="5172619" cy="3160000"/>
          </a:xfrm>
          <a:custGeom>
            <a:avLst/>
            <a:gdLst/>
            <a:ahLst/>
            <a:cxnLst/>
            <a:rect r="r" b="b" t="t" l="l"/>
            <a:pathLst>
              <a:path h="3160000" w="5172619">
                <a:moveTo>
                  <a:pt x="0" y="0"/>
                </a:moveTo>
                <a:lnTo>
                  <a:pt x="5172619" y="0"/>
                </a:lnTo>
                <a:lnTo>
                  <a:pt x="5172619" y="3160000"/>
                </a:lnTo>
                <a:lnTo>
                  <a:pt x="0" y="31600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678795">
            <a:off x="-3206038" y="8443426"/>
            <a:ext cx="9760266" cy="5962635"/>
          </a:xfrm>
          <a:custGeom>
            <a:avLst/>
            <a:gdLst/>
            <a:ahLst/>
            <a:cxnLst/>
            <a:rect r="r" b="b" t="t" l="l"/>
            <a:pathLst>
              <a:path h="5962635" w="9760266">
                <a:moveTo>
                  <a:pt x="0" y="0"/>
                </a:moveTo>
                <a:lnTo>
                  <a:pt x="9760266" y="0"/>
                </a:lnTo>
                <a:lnTo>
                  <a:pt x="9760266" y="5962635"/>
                </a:lnTo>
                <a:lnTo>
                  <a:pt x="0" y="596263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535292">
            <a:off x="-7884250" y="2854069"/>
            <a:ext cx="10014325" cy="6117842"/>
          </a:xfrm>
          <a:custGeom>
            <a:avLst/>
            <a:gdLst/>
            <a:ahLst/>
            <a:cxnLst/>
            <a:rect r="r" b="b" t="t" l="l"/>
            <a:pathLst>
              <a:path h="6117842" w="10014325">
                <a:moveTo>
                  <a:pt x="0" y="0"/>
                </a:moveTo>
                <a:lnTo>
                  <a:pt x="10014325" y="0"/>
                </a:lnTo>
                <a:lnTo>
                  <a:pt x="10014325" y="6117842"/>
                </a:lnTo>
                <a:lnTo>
                  <a:pt x="0" y="611784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82594">
            <a:off x="13332249" y="6300406"/>
            <a:ext cx="11027429" cy="6736756"/>
          </a:xfrm>
          <a:custGeom>
            <a:avLst/>
            <a:gdLst/>
            <a:ahLst/>
            <a:cxnLst/>
            <a:rect r="r" b="b" t="t" l="l"/>
            <a:pathLst>
              <a:path h="6736756" w="11027429">
                <a:moveTo>
                  <a:pt x="0" y="0"/>
                </a:moveTo>
                <a:lnTo>
                  <a:pt x="11027429" y="0"/>
                </a:lnTo>
                <a:lnTo>
                  <a:pt x="11027429" y="6736757"/>
                </a:lnTo>
                <a:lnTo>
                  <a:pt x="0" y="673675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221192">
            <a:off x="14973356" y="186658"/>
            <a:ext cx="3166808" cy="2936495"/>
          </a:xfrm>
          <a:custGeom>
            <a:avLst/>
            <a:gdLst/>
            <a:ahLst/>
            <a:cxnLst/>
            <a:rect r="r" b="b" t="t" l="l"/>
            <a:pathLst>
              <a:path h="2936495" w="3166808">
                <a:moveTo>
                  <a:pt x="0" y="0"/>
                </a:moveTo>
                <a:lnTo>
                  <a:pt x="3166808" y="0"/>
                </a:lnTo>
                <a:lnTo>
                  <a:pt x="3166808" y="2936494"/>
                </a:lnTo>
                <a:lnTo>
                  <a:pt x="0" y="293649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-1778702">
            <a:off x="14974392" y="3754516"/>
            <a:ext cx="3458727" cy="2584612"/>
          </a:xfrm>
          <a:custGeom>
            <a:avLst/>
            <a:gdLst/>
            <a:ahLst/>
            <a:cxnLst/>
            <a:rect r="r" b="b" t="t" l="l"/>
            <a:pathLst>
              <a:path h="2584612" w="3458727">
                <a:moveTo>
                  <a:pt x="3458727" y="0"/>
                </a:moveTo>
                <a:lnTo>
                  <a:pt x="0" y="0"/>
                </a:lnTo>
                <a:lnTo>
                  <a:pt x="0" y="2584612"/>
                </a:lnTo>
                <a:lnTo>
                  <a:pt x="3458727" y="2584612"/>
                </a:lnTo>
                <a:lnTo>
                  <a:pt x="3458727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-184845">
            <a:off x="-513952" y="2980142"/>
            <a:ext cx="2297261" cy="3150856"/>
          </a:xfrm>
          <a:custGeom>
            <a:avLst/>
            <a:gdLst/>
            <a:ahLst/>
            <a:cxnLst/>
            <a:rect r="r" b="b" t="t" l="l"/>
            <a:pathLst>
              <a:path h="3150856" w="2297261">
                <a:moveTo>
                  <a:pt x="2297261" y="0"/>
                </a:moveTo>
                <a:lnTo>
                  <a:pt x="0" y="0"/>
                </a:lnTo>
                <a:lnTo>
                  <a:pt x="0" y="3150857"/>
                </a:lnTo>
                <a:lnTo>
                  <a:pt x="2297261" y="3150857"/>
                </a:lnTo>
                <a:lnTo>
                  <a:pt x="2297261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2136741">
            <a:off x="1552096" y="5205020"/>
            <a:ext cx="2008527" cy="949486"/>
          </a:xfrm>
          <a:custGeom>
            <a:avLst/>
            <a:gdLst/>
            <a:ahLst/>
            <a:cxnLst/>
            <a:rect r="r" b="b" t="t" l="l"/>
            <a:pathLst>
              <a:path h="949486" w="2008527">
                <a:moveTo>
                  <a:pt x="0" y="0"/>
                </a:moveTo>
                <a:lnTo>
                  <a:pt x="2008527" y="0"/>
                </a:lnTo>
                <a:lnTo>
                  <a:pt x="2008527" y="949486"/>
                </a:lnTo>
                <a:lnTo>
                  <a:pt x="0" y="949486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2611591">
            <a:off x="-361448" y="7122846"/>
            <a:ext cx="3837292" cy="3600078"/>
          </a:xfrm>
          <a:custGeom>
            <a:avLst/>
            <a:gdLst/>
            <a:ahLst/>
            <a:cxnLst/>
            <a:rect r="r" b="b" t="t" l="l"/>
            <a:pathLst>
              <a:path h="3600078" w="3837292">
                <a:moveTo>
                  <a:pt x="0" y="0"/>
                </a:moveTo>
                <a:lnTo>
                  <a:pt x="3837293" y="0"/>
                </a:lnTo>
                <a:lnTo>
                  <a:pt x="3837293" y="3600078"/>
                </a:lnTo>
                <a:lnTo>
                  <a:pt x="0" y="3600078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1803111">
            <a:off x="14383460" y="2181615"/>
            <a:ext cx="2025886" cy="957692"/>
          </a:xfrm>
          <a:custGeom>
            <a:avLst/>
            <a:gdLst/>
            <a:ahLst/>
            <a:cxnLst/>
            <a:rect r="r" b="b" t="t" l="l"/>
            <a:pathLst>
              <a:path h="957692" w="2025886">
                <a:moveTo>
                  <a:pt x="0" y="0"/>
                </a:moveTo>
                <a:lnTo>
                  <a:pt x="2025886" y="0"/>
                </a:lnTo>
                <a:lnTo>
                  <a:pt x="2025886" y="957692"/>
                </a:lnTo>
                <a:lnTo>
                  <a:pt x="0" y="957692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524477">
            <a:off x="14844221" y="7740850"/>
            <a:ext cx="3611166" cy="2389935"/>
          </a:xfrm>
          <a:custGeom>
            <a:avLst/>
            <a:gdLst/>
            <a:ahLst/>
            <a:cxnLst/>
            <a:rect r="r" b="b" t="t" l="l"/>
            <a:pathLst>
              <a:path h="2389935" w="3611166">
                <a:moveTo>
                  <a:pt x="0" y="0"/>
                </a:moveTo>
                <a:lnTo>
                  <a:pt x="3611166" y="0"/>
                </a:lnTo>
                <a:lnTo>
                  <a:pt x="3611166" y="2389935"/>
                </a:lnTo>
                <a:lnTo>
                  <a:pt x="0" y="2389935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6" id="16"/>
          <p:cNvSpPr/>
          <p:nvPr/>
        </p:nvSpPr>
        <p:spPr>
          <a:xfrm flipH="true" flipV="false" rot="8242392">
            <a:off x="-373455" y="-572299"/>
            <a:ext cx="2902503" cy="3485539"/>
          </a:xfrm>
          <a:custGeom>
            <a:avLst/>
            <a:gdLst/>
            <a:ahLst/>
            <a:cxnLst/>
            <a:rect r="r" b="b" t="t" l="l"/>
            <a:pathLst>
              <a:path h="3485539" w="2902503">
                <a:moveTo>
                  <a:pt x="2902503" y="0"/>
                </a:moveTo>
                <a:lnTo>
                  <a:pt x="0" y="0"/>
                </a:lnTo>
                <a:lnTo>
                  <a:pt x="0" y="3485539"/>
                </a:lnTo>
                <a:lnTo>
                  <a:pt x="2902503" y="3485539"/>
                </a:lnTo>
                <a:lnTo>
                  <a:pt x="2902503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4009014" y="3506002"/>
            <a:ext cx="9911043" cy="1079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357"/>
              </a:lnSpc>
            </a:pP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Premijum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verzije i ipak malo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napredniji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nivo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znanja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, potrebni su za korišćenje ovih mogućnosti...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270421" y="228207"/>
            <a:ext cx="13669949" cy="1198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141"/>
              </a:lnSpc>
              <a:spcBef>
                <a:spcPct val="0"/>
              </a:spcBef>
            </a:pPr>
            <a:r>
              <a:rPr lang="en-US" sz="7401" spc="170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DELJENJE, SARADNJA, IZLAZNI FORMATI...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987884" y="5101940"/>
            <a:ext cx="9911043" cy="1079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357"/>
              </a:lnSpc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Ako vaš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posao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opravdava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ulaganje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vremena, truda i nešto novca, ovo je odlično mesto za ući u svet dizajna...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149874" y="6695737"/>
            <a:ext cx="9911043" cy="1631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357"/>
              </a:lnSpc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Ako ste u tom svetu već domaći, Canva vam može uštedeti vreme,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pojednostaviti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neke poslove,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sakupiti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sve na isto mesto,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olakšati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saradnju, deljenje i čuvanje...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650" r="0" b="-65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25830">
            <a:off x="10126600" y="566083"/>
            <a:ext cx="2713297" cy="1282650"/>
          </a:xfrm>
          <a:custGeom>
            <a:avLst/>
            <a:gdLst/>
            <a:ahLst/>
            <a:cxnLst/>
            <a:rect r="r" b="b" t="t" l="l"/>
            <a:pathLst>
              <a:path h="1282650" w="2713297">
                <a:moveTo>
                  <a:pt x="0" y="0"/>
                </a:moveTo>
                <a:lnTo>
                  <a:pt x="2713298" y="0"/>
                </a:lnTo>
                <a:lnTo>
                  <a:pt x="2713298" y="1282650"/>
                </a:lnTo>
                <a:lnTo>
                  <a:pt x="0" y="1282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9947675">
            <a:off x="13622537" y="-734447"/>
            <a:ext cx="2770635" cy="1984782"/>
          </a:xfrm>
          <a:custGeom>
            <a:avLst/>
            <a:gdLst/>
            <a:ahLst/>
            <a:cxnLst/>
            <a:rect r="r" b="b" t="t" l="l"/>
            <a:pathLst>
              <a:path h="1984782" w="2770635">
                <a:moveTo>
                  <a:pt x="0" y="0"/>
                </a:moveTo>
                <a:lnTo>
                  <a:pt x="2770635" y="0"/>
                </a:lnTo>
                <a:lnTo>
                  <a:pt x="2770635" y="1984783"/>
                </a:lnTo>
                <a:lnTo>
                  <a:pt x="0" y="19847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205188" y="1255700"/>
            <a:ext cx="4022713" cy="5685813"/>
          </a:xfrm>
          <a:custGeom>
            <a:avLst/>
            <a:gdLst/>
            <a:ahLst/>
            <a:cxnLst/>
            <a:rect r="r" b="b" t="t" l="l"/>
            <a:pathLst>
              <a:path h="5685813" w="4022713">
                <a:moveTo>
                  <a:pt x="0" y="0"/>
                </a:moveTo>
                <a:lnTo>
                  <a:pt x="4022713" y="0"/>
                </a:lnTo>
                <a:lnTo>
                  <a:pt x="4022713" y="5685813"/>
                </a:lnTo>
                <a:lnTo>
                  <a:pt x="0" y="56858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874813" y="7342250"/>
            <a:ext cx="2688592" cy="2536128"/>
            <a:chOff x="0" y="0"/>
            <a:chExt cx="708106" cy="66795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08106" cy="667951"/>
            </a:xfrm>
            <a:custGeom>
              <a:avLst/>
              <a:gdLst/>
              <a:ahLst/>
              <a:cxnLst/>
              <a:rect r="r" b="b" t="t" l="l"/>
              <a:pathLst>
                <a:path h="667951" w="708106">
                  <a:moveTo>
                    <a:pt x="0" y="0"/>
                  </a:moveTo>
                  <a:lnTo>
                    <a:pt x="708106" y="0"/>
                  </a:lnTo>
                  <a:lnTo>
                    <a:pt x="708106" y="667951"/>
                  </a:lnTo>
                  <a:lnTo>
                    <a:pt x="0" y="667951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708106" cy="7060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21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639858" y="7357597"/>
            <a:ext cx="5735226" cy="2547083"/>
          </a:xfrm>
          <a:custGeom>
            <a:avLst/>
            <a:gdLst/>
            <a:ahLst/>
            <a:cxnLst/>
            <a:rect r="r" b="b" t="t" l="l"/>
            <a:pathLst>
              <a:path h="2547083" w="5735226">
                <a:moveTo>
                  <a:pt x="0" y="0"/>
                </a:moveTo>
                <a:lnTo>
                  <a:pt x="5735226" y="0"/>
                </a:lnTo>
                <a:lnTo>
                  <a:pt x="5735226" y="2547083"/>
                </a:lnTo>
                <a:lnTo>
                  <a:pt x="0" y="254708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10083" r="0" b="-250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464769" y="2923525"/>
            <a:ext cx="3887214" cy="3887214"/>
          </a:xfrm>
          <a:custGeom>
            <a:avLst/>
            <a:gdLst/>
            <a:ahLst/>
            <a:cxnLst/>
            <a:rect r="r" b="b" t="t" l="l"/>
            <a:pathLst>
              <a:path h="3887214" w="3887214">
                <a:moveTo>
                  <a:pt x="0" y="0"/>
                </a:moveTo>
                <a:lnTo>
                  <a:pt x="3887214" y="0"/>
                </a:lnTo>
                <a:lnTo>
                  <a:pt x="3887214" y="3887214"/>
                </a:lnTo>
                <a:lnTo>
                  <a:pt x="0" y="38872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193933" y="8109111"/>
            <a:ext cx="3900134" cy="742391"/>
          </a:xfrm>
          <a:custGeom>
            <a:avLst/>
            <a:gdLst/>
            <a:ahLst/>
            <a:cxnLst/>
            <a:rect r="r" b="b" t="t" l="l"/>
            <a:pathLst>
              <a:path h="742391" w="3900134">
                <a:moveTo>
                  <a:pt x="0" y="0"/>
                </a:moveTo>
                <a:lnTo>
                  <a:pt x="3900134" y="0"/>
                </a:lnTo>
                <a:lnTo>
                  <a:pt x="3900134" y="742391"/>
                </a:lnTo>
                <a:lnTo>
                  <a:pt x="0" y="74239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4509" t="0" r="-4509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483249" y="7212784"/>
            <a:ext cx="6650000" cy="2795060"/>
          </a:xfrm>
          <a:custGeom>
            <a:avLst/>
            <a:gdLst/>
            <a:ahLst/>
            <a:cxnLst/>
            <a:rect r="r" b="b" t="t" l="l"/>
            <a:pathLst>
              <a:path h="2795060" w="6650000">
                <a:moveTo>
                  <a:pt x="0" y="0"/>
                </a:moveTo>
                <a:lnTo>
                  <a:pt x="6650000" y="0"/>
                </a:lnTo>
                <a:lnTo>
                  <a:pt x="6650000" y="2795060"/>
                </a:lnTo>
                <a:lnTo>
                  <a:pt x="0" y="279506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-1691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169214" y="229336"/>
            <a:ext cx="7683065" cy="3197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565"/>
              </a:lnSpc>
              <a:spcBef>
                <a:spcPct val="0"/>
              </a:spcBef>
            </a:pPr>
            <a:r>
              <a:rPr lang="en-US" sz="10911" spc="120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NEKOLIKO PRIMER</a:t>
            </a:r>
            <a:r>
              <a:rPr lang="en-US" sz="10911" spc="120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A IZ PRAKSE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70978" y="3747919"/>
            <a:ext cx="7752520" cy="3187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10"/>
              </a:lnSpc>
            </a:pPr>
            <a:r>
              <a:rPr lang="en-US" sz="28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Stranica koju gledamo, kao i </a:t>
            </a:r>
            <a:r>
              <a:rPr lang="en-US" sz="28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cela</a:t>
            </a:r>
            <a:r>
              <a:rPr lang="en-US" sz="28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28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prezentacija</a:t>
            </a:r>
            <a:r>
              <a:rPr lang="en-US" sz="28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napravljena je u </a:t>
            </a:r>
            <a:r>
              <a:rPr lang="en-US" sz="28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Canvi</a:t>
            </a:r>
            <a:r>
              <a:rPr lang="en-US" sz="28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. korišćen je jedan od brojnih gotovih šablona.</a:t>
            </a:r>
          </a:p>
          <a:p>
            <a:pPr algn="l" marL="0" indent="0" lvl="0">
              <a:lnSpc>
                <a:spcPts val="4210"/>
              </a:lnSpc>
              <a:spcBef>
                <a:spcPct val="0"/>
              </a:spcBef>
            </a:pPr>
            <a:r>
              <a:rPr lang="en-US" sz="28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b="true" sz="28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Besplatni</a:t>
            </a:r>
            <a:r>
              <a:rPr lang="en-US" sz="28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b="true" sz="28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nalog</a:t>
            </a:r>
            <a:r>
              <a:rPr lang="en-US" sz="28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nam je dobro poslužio, ali neke “dorade i snalaženja” bile su nam i ovde potrebne kao i na većini ovih primera.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650" r="0" b="-65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25830">
            <a:off x="7075720" y="9698232"/>
            <a:ext cx="2713297" cy="1282650"/>
          </a:xfrm>
          <a:custGeom>
            <a:avLst/>
            <a:gdLst/>
            <a:ahLst/>
            <a:cxnLst/>
            <a:rect r="r" b="b" t="t" l="l"/>
            <a:pathLst>
              <a:path h="1282650" w="2713297">
                <a:moveTo>
                  <a:pt x="0" y="0"/>
                </a:moveTo>
                <a:lnTo>
                  <a:pt x="2713297" y="0"/>
                </a:lnTo>
                <a:lnTo>
                  <a:pt x="2713297" y="1282650"/>
                </a:lnTo>
                <a:lnTo>
                  <a:pt x="0" y="1282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9947675">
            <a:off x="14011170" y="-1134816"/>
            <a:ext cx="2770635" cy="1984782"/>
          </a:xfrm>
          <a:custGeom>
            <a:avLst/>
            <a:gdLst/>
            <a:ahLst/>
            <a:cxnLst/>
            <a:rect r="r" b="b" t="t" l="l"/>
            <a:pathLst>
              <a:path h="1984782" w="2770635">
                <a:moveTo>
                  <a:pt x="0" y="0"/>
                </a:moveTo>
                <a:lnTo>
                  <a:pt x="2770636" y="0"/>
                </a:lnTo>
                <a:lnTo>
                  <a:pt x="2770636" y="1984783"/>
                </a:lnTo>
                <a:lnTo>
                  <a:pt x="0" y="19847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3481402"/>
            <a:ext cx="6894893" cy="3918018"/>
          </a:xfrm>
          <a:custGeom>
            <a:avLst/>
            <a:gdLst/>
            <a:ahLst/>
            <a:cxnLst/>
            <a:rect r="r" b="b" t="t" l="l"/>
            <a:pathLst>
              <a:path h="3918018" w="6894893">
                <a:moveTo>
                  <a:pt x="0" y="0"/>
                </a:moveTo>
                <a:lnTo>
                  <a:pt x="6894893" y="0"/>
                </a:lnTo>
                <a:lnTo>
                  <a:pt x="6894893" y="3918017"/>
                </a:lnTo>
                <a:lnTo>
                  <a:pt x="0" y="39180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477713" y="1559946"/>
            <a:ext cx="8664571" cy="5016032"/>
          </a:xfrm>
          <a:custGeom>
            <a:avLst/>
            <a:gdLst/>
            <a:ahLst/>
            <a:cxnLst/>
            <a:rect r="r" b="b" t="t" l="l"/>
            <a:pathLst>
              <a:path h="5016032" w="8664571">
                <a:moveTo>
                  <a:pt x="0" y="0"/>
                </a:moveTo>
                <a:lnTo>
                  <a:pt x="8664571" y="0"/>
                </a:lnTo>
                <a:lnTo>
                  <a:pt x="8664571" y="5016032"/>
                </a:lnTo>
                <a:lnTo>
                  <a:pt x="0" y="501603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09003" y="150435"/>
            <a:ext cx="12319898" cy="1009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83"/>
              </a:lnSpc>
              <a:spcBef>
                <a:spcPct val="0"/>
              </a:spcBef>
            </a:pPr>
            <a:r>
              <a:rPr lang="en-US" sz="6399" spc="70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MALO SNALAŽENJA OKO IZVOZA I KREIRANJA .PDF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37783" y="7619066"/>
            <a:ext cx="9426079" cy="217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5"/>
              </a:lnSpc>
            </a:pPr>
            <a:r>
              <a:rPr lang="en-US" sz="23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To je moguće uraditi na brojnim sajtovima </a:t>
            </a:r>
            <a:r>
              <a:rPr lang="en-US" sz="23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onlajn</a:t>
            </a:r>
            <a:r>
              <a:rPr lang="en-US" sz="23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ali i na jednostavan način kao u ovom primeru.</a:t>
            </a:r>
          </a:p>
          <a:p>
            <a:pPr algn="l">
              <a:lnSpc>
                <a:spcPts val="3475"/>
              </a:lnSpc>
            </a:pPr>
            <a:r>
              <a:rPr lang="en-US" sz="23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Jednostavan konzolni alat za </a:t>
            </a:r>
            <a:r>
              <a:rPr lang="en-US" sz="23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korisnike</a:t>
            </a:r>
            <a:r>
              <a:rPr lang="en-US" sz="23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23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linuksa</a:t>
            </a:r>
            <a:r>
              <a:rPr lang="en-US" sz="23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ovaj zadatak rešava jednom komandom. Slika 2.</a:t>
            </a:r>
          </a:p>
          <a:p>
            <a:pPr algn="l" marL="0" indent="0" lvl="0">
              <a:lnSpc>
                <a:spcPts val="3475"/>
              </a:lnSpc>
              <a:spcBef>
                <a:spcPct val="0"/>
              </a:spcBef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337783" y="1483746"/>
            <a:ext cx="9426079" cy="1711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8"/>
              </a:lnSpc>
            </a:pPr>
            <a:r>
              <a:rPr lang="en-US" sz="22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Pdf koji smo dobili kao </a:t>
            </a:r>
            <a:r>
              <a:rPr lang="en-US" sz="22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predloženi</a:t>
            </a:r>
            <a:r>
              <a:rPr lang="en-US" sz="22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22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izlazni</a:t>
            </a:r>
            <a:r>
              <a:rPr lang="en-US" sz="22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22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format</a:t>
            </a:r>
            <a:r>
              <a:rPr lang="en-US" sz="22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, nije prikazivao delove stranica sa ilustacijama (slika 1). </a:t>
            </a:r>
          </a:p>
          <a:p>
            <a:pPr algn="l" marL="0" indent="0" lvl="0">
              <a:lnSpc>
                <a:spcPts val="3475"/>
              </a:lnSpc>
              <a:spcBef>
                <a:spcPct val="0"/>
              </a:spcBef>
            </a:pPr>
            <a:r>
              <a:rPr lang="en-US" b="true" sz="23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Rešenje</a:t>
            </a:r>
            <a:r>
              <a:rPr lang="en-US" sz="23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za željeni .pdf format je izvoz pojedinačnih stranica u .png format, pa njihovo spajanje u .pdf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789241" y="7609541"/>
            <a:ext cx="8041515" cy="1820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23"/>
              </a:lnSpc>
            </a:pPr>
            <a:r>
              <a:rPr lang="en-US" sz="24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Kao jedna od </a:t>
            </a:r>
            <a:r>
              <a:rPr lang="en-US" sz="24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mogućnosti</a:t>
            </a:r>
            <a:r>
              <a:rPr lang="en-US" sz="24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za </a:t>
            </a:r>
            <a:r>
              <a:rPr lang="en-US" sz="24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izvoz</a:t>
            </a:r>
            <a:r>
              <a:rPr lang="en-US" sz="24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prezentacije, ponuđen je i format za </a:t>
            </a:r>
            <a:r>
              <a:rPr lang="en-US" sz="24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Microsoft</a:t>
            </a:r>
            <a:r>
              <a:rPr lang="en-US" sz="24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24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Power Point</a:t>
            </a:r>
            <a:r>
              <a:rPr lang="en-US" sz="24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. </a:t>
            </a:r>
          </a:p>
          <a:p>
            <a:pPr algn="l" marL="0" indent="0" lvl="0">
              <a:lnSpc>
                <a:spcPts val="3623"/>
              </a:lnSpc>
              <a:spcBef>
                <a:spcPct val="0"/>
              </a:spcBef>
            </a:pPr>
            <a:r>
              <a:rPr lang="en-US" b="true" sz="24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Isprobaću</a:t>
            </a:r>
            <a:r>
              <a:rPr lang="en-US" sz="24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i njenu funkcionalnost, ali trenutno sam na linuxu, pa to može da sačeka... 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650" r="0" b="-65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25830">
            <a:off x="11216717" y="289715"/>
            <a:ext cx="2713297" cy="1282650"/>
          </a:xfrm>
          <a:custGeom>
            <a:avLst/>
            <a:gdLst/>
            <a:ahLst/>
            <a:cxnLst/>
            <a:rect r="r" b="b" t="t" l="l"/>
            <a:pathLst>
              <a:path h="1282650" w="2713297">
                <a:moveTo>
                  <a:pt x="0" y="0"/>
                </a:moveTo>
                <a:lnTo>
                  <a:pt x="2713297" y="0"/>
                </a:lnTo>
                <a:lnTo>
                  <a:pt x="2713297" y="1282650"/>
                </a:lnTo>
                <a:lnTo>
                  <a:pt x="0" y="1282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9947675">
            <a:off x="14759203" y="-16184"/>
            <a:ext cx="2021923" cy="1448432"/>
          </a:xfrm>
          <a:custGeom>
            <a:avLst/>
            <a:gdLst/>
            <a:ahLst/>
            <a:cxnLst/>
            <a:rect r="r" b="b" t="t" l="l"/>
            <a:pathLst>
              <a:path h="1448432" w="2021923">
                <a:moveTo>
                  <a:pt x="0" y="0"/>
                </a:moveTo>
                <a:lnTo>
                  <a:pt x="2021923" y="0"/>
                </a:lnTo>
                <a:lnTo>
                  <a:pt x="2021923" y="1448432"/>
                </a:lnTo>
                <a:lnTo>
                  <a:pt x="0" y="14484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301338" y="5143500"/>
            <a:ext cx="6387468" cy="4790601"/>
          </a:xfrm>
          <a:custGeom>
            <a:avLst/>
            <a:gdLst/>
            <a:ahLst/>
            <a:cxnLst/>
            <a:rect r="r" b="b" t="t" l="l"/>
            <a:pathLst>
              <a:path h="4790601" w="6387468">
                <a:moveTo>
                  <a:pt x="0" y="0"/>
                </a:moveTo>
                <a:lnTo>
                  <a:pt x="6387468" y="0"/>
                </a:lnTo>
                <a:lnTo>
                  <a:pt x="6387468" y="4790601"/>
                </a:lnTo>
                <a:lnTo>
                  <a:pt x="0" y="47906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39776" y="2179193"/>
            <a:ext cx="4866308" cy="3649731"/>
          </a:xfrm>
          <a:custGeom>
            <a:avLst/>
            <a:gdLst/>
            <a:ahLst/>
            <a:cxnLst/>
            <a:rect r="r" b="b" t="t" l="l"/>
            <a:pathLst>
              <a:path h="3649731" w="4866308">
                <a:moveTo>
                  <a:pt x="0" y="0"/>
                </a:moveTo>
                <a:lnTo>
                  <a:pt x="4866308" y="0"/>
                </a:lnTo>
                <a:lnTo>
                  <a:pt x="4866308" y="3649731"/>
                </a:lnTo>
                <a:lnTo>
                  <a:pt x="0" y="364973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76366" y="6218902"/>
            <a:ext cx="4793128" cy="4018069"/>
          </a:xfrm>
          <a:custGeom>
            <a:avLst/>
            <a:gdLst/>
            <a:ahLst/>
            <a:cxnLst/>
            <a:rect r="r" b="b" t="t" l="l"/>
            <a:pathLst>
              <a:path h="4018069" w="4793128">
                <a:moveTo>
                  <a:pt x="0" y="0"/>
                </a:moveTo>
                <a:lnTo>
                  <a:pt x="4793128" y="0"/>
                </a:lnTo>
                <a:lnTo>
                  <a:pt x="4793128" y="4018069"/>
                </a:lnTo>
                <a:lnTo>
                  <a:pt x="0" y="401806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803106" y="5143500"/>
            <a:ext cx="6370594" cy="4790601"/>
          </a:xfrm>
          <a:custGeom>
            <a:avLst/>
            <a:gdLst/>
            <a:ahLst/>
            <a:cxnLst/>
            <a:rect r="r" b="b" t="t" l="l"/>
            <a:pathLst>
              <a:path h="4790601" w="6370594">
                <a:moveTo>
                  <a:pt x="0" y="0"/>
                </a:moveTo>
                <a:lnTo>
                  <a:pt x="6370594" y="0"/>
                </a:lnTo>
                <a:lnTo>
                  <a:pt x="6370594" y="4790601"/>
                </a:lnTo>
                <a:lnTo>
                  <a:pt x="0" y="479060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32" t="0" r="-132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76366" y="211036"/>
            <a:ext cx="10078250" cy="15781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612"/>
              </a:lnSpc>
              <a:spcBef>
                <a:spcPct val="0"/>
              </a:spcBef>
            </a:pPr>
            <a:r>
              <a:rPr lang="en-US" sz="10011" spc="110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JOŠ PRIMER</a:t>
            </a:r>
            <a:r>
              <a:rPr lang="en-US" sz="10011" spc="110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A IZ PRAKSE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933540" y="2081589"/>
            <a:ext cx="11873751" cy="2157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81"/>
              </a:lnSpc>
            </a:pPr>
            <a:r>
              <a:rPr lang="en-US" sz="2912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Grafički prikaz daje nam pregled </a:t>
            </a:r>
            <a:r>
              <a:rPr lang="en-US" sz="2912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kompleksnih</a:t>
            </a:r>
            <a:r>
              <a:rPr lang="en-US" sz="2912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2912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sistema</a:t>
            </a:r>
            <a:r>
              <a:rPr lang="en-US" sz="2912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u  </a:t>
            </a:r>
            <a:r>
              <a:rPr lang="en-US" sz="2912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trenutku</a:t>
            </a:r>
            <a:r>
              <a:rPr lang="en-US" sz="2912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. To je velika prednost u odnosu na tekst koji je “linearan”, odnosno opisi idu jedan za drugim.</a:t>
            </a:r>
          </a:p>
          <a:p>
            <a:pPr algn="l" marL="0" indent="0" lvl="0">
              <a:lnSpc>
                <a:spcPts val="4281"/>
              </a:lnSpc>
              <a:spcBef>
                <a:spcPct val="0"/>
              </a:spcBef>
            </a:pPr>
            <a:r>
              <a:rPr lang="en-US" b="true" sz="2912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Odnosi i relacije prikazane vizualno mnogo su lakše za razumevanje.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650" r="0" b="-65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9947675">
            <a:off x="15937295" y="304484"/>
            <a:ext cx="2021923" cy="1448432"/>
          </a:xfrm>
          <a:custGeom>
            <a:avLst/>
            <a:gdLst/>
            <a:ahLst/>
            <a:cxnLst/>
            <a:rect r="r" b="b" t="t" l="l"/>
            <a:pathLst>
              <a:path h="1448432" w="2021923">
                <a:moveTo>
                  <a:pt x="0" y="0"/>
                </a:moveTo>
                <a:lnTo>
                  <a:pt x="2021922" y="0"/>
                </a:lnTo>
                <a:lnTo>
                  <a:pt x="2021922" y="1448432"/>
                </a:lnTo>
                <a:lnTo>
                  <a:pt x="0" y="14484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497514" y="158636"/>
            <a:ext cx="13292972" cy="9969729"/>
          </a:xfrm>
          <a:custGeom>
            <a:avLst/>
            <a:gdLst/>
            <a:ahLst/>
            <a:cxnLst/>
            <a:rect r="r" b="b" t="t" l="l"/>
            <a:pathLst>
              <a:path h="9969729" w="13292972">
                <a:moveTo>
                  <a:pt x="0" y="0"/>
                </a:moveTo>
                <a:lnTo>
                  <a:pt x="13292972" y="0"/>
                </a:lnTo>
                <a:lnTo>
                  <a:pt x="13292972" y="9969728"/>
                </a:lnTo>
                <a:lnTo>
                  <a:pt x="0" y="99697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8939" y="734166"/>
            <a:ext cx="2360861" cy="956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b="true" sz="3048">
                <a:solidFill>
                  <a:srgbClr val="000000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Celina</a:t>
            </a:r>
            <a:r>
              <a:rPr lang="en-US" sz="3048">
                <a:solidFill>
                  <a:srgbClr val="000000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b="true" sz="3048">
                <a:solidFill>
                  <a:srgbClr val="000000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i</a:t>
            </a:r>
            <a:r>
              <a:rPr lang="en-US" sz="3048">
                <a:solidFill>
                  <a:srgbClr val="000000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</a:p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b="true" sz="3048">
                <a:solidFill>
                  <a:srgbClr val="000000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istovremenost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650" r="0" b="-65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9947675">
            <a:off x="15937295" y="304484"/>
            <a:ext cx="2021923" cy="1448432"/>
          </a:xfrm>
          <a:custGeom>
            <a:avLst/>
            <a:gdLst/>
            <a:ahLst/>
            <a:cxnLst/>
            <a:rect r="r" b="b" t="t" l="l"/>
            <a:pathLst>
              <a:path h="1448432" w="2021923">
                <a:moveTo>
                  <a:pt x="0" y="0"/>
                </a:moveTo>
                <a:lnTo>
                  <a:pt x="2021922" y="0"/>
                </a:lnTo>
                <a:lnTo>
                  <a:pt x="2021922" y="1448432"/>
                </a:lnTo>
                <a:lnTo>
                  <a:pt x="0" y="14484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490144" y="155872"/>
            <a:ext cx="13300342" cy="9975256"/>
          </a:xfrm>
          <a:custGeom>
            <a:avLst/>
            <a:gdLst/>
            <a:ahLst/>
            <a:cxnLst/>
            <a:rect r="r" b="b" t="t" l="l"/>
            <a:pathLst>
              <a:path h="9975256" w="13300342">
                <a:moveTo>
                  <a:pt x="0" y="0"/>
                </a:moveTo>
                <a:lnTo>
                  <a:pt x="13300342" y="0"/>
                </a:lnTo>
                <a:lnTo>
                  <a:pt x="13300342" y="9975256"/>
                </a:lnTo>
                <a:lnTo>
                  <a:pt x="0" y="99752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650" r="0" b="-65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479890" y="489223"/>
            <a:ext cx="4528878" cy="1983281"/>
            <a:chOff x="0" y="0"/>
            <a:chExt cx="3557941" cy="155809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40031" y="45156"/>
              <a:ext cx="3517911" cy="1512229"/>
            </a:xfrm>
            <a:custGeom>
              <a:avLst/>
              <a:gdLst/>
              <a:ahLst/>
              <a:cxnLst/>
              <a:rect r="r" b="b" t="t" l="l"/>
              <a:pathLst>
                <a:path h="1512229" w="3517911">
                  <a:moveTo>
                    <a:pt x="609" y="1482454"/>
                  </a:moveTo>
                  <a:cubicBezTo>
                    <a:pt x="-1931" y="1491344"/>
                    <a:pt x="3149" y="1497694"/>
                    <a:pt x="21906" y="1498964"/>
                  </a:cubicBezTo>
                  <a:cubicBezTo>
                    <a:pt x="43572" y="1500234"/>
                    <a:pt x="62530" y="1500234"/>
                    <a:pt x="84196" y="1500234"/>
                  </a:cubicBezTo>
                  <a:cubicBezTo>
                    <a:pt x="170861" y="1501504"/>
                    <a:pt x="257526" y="1501504"/>
                    <a:pt x="346899" y="1502774"/>
                  </a:cubicBezTo>
                  <a:cubicBezTo>
                    <a:pt x="395647" y="1504044"/>
                    <a:pt x="444396" y="1505314"/>
                    <a:pt x="490437" y="1506584"/>
                  </a:cubicBezTo>
                  <a:cubicBezTo>
                    <a:pt x="571685" y="1507854"/>
                    <a:pt x="650225" y="1507854"/>
                    <a:pt x="731473" y="1509124"/>
                  </a:cubicBezTo>
                  <a:cubicBezTo>
                    <a:pt x="763972" y="1509124"/>
                    <a:pt x="793763" y="1509124"/>
                    <a:pt x="826263" y="1507854"/>
                  </a:cubicBezTo>
                  <a:cubicBezTo>
                    <a:pt x="839804" y="1507854"/>
                    <a:pt x="856054" y="1506584"/>
                    <a:pt x="869595" y="1506584"/>
                  </a:cubicBezTo>
                  <a:cubicBezTo>
                    <a:pt x="923760" y="1507854"/>
                    <a:pt x="2007069" y="1498964"/>
                    <a:pt x="2061234" y="1500234"/>
                  </a:cubicBezTo>
                  <a:cubicBezTo>
                    <a:pt x="2137065" y="1501504"/>
                    <a:pt x="2345602" y="1501504"/>
                    <a:pt x="2421434" y="1501504"/>
                  </a:cubicBezTo>
                  <a:cubicBezTo>
                    <a:pt x="2451225" y="1501504"/>
                    <a:pt x="2478308" y="1500234"/>
                    <a:pt x="2508099" y="1500234"/>
                  </a:cubicBezTo>
                  <a:lnTo>
                    <a:pt x="2654345" y="1504044"/>
                  </a:lnTo>
                  <a:cubicBezTo>
                    <a:pt x="2759968" y="1506584"/>
                    <a:pt x="2862882" y="1504044"/>
                    <a:pt x="2968505" y="1507854"/>
                  </a:cubicBezTo>
                  <a:cubicBezTo>
                    <a:pt x="3144542" y="1512934"/>
                    <a:pt x="3323288" y="1506584"/>
                    <a:pt x="3454410" y="1511664"/>
                  </a:cubicBezTo>
                  <a:cubicBezTo>
                    <a:pt x="3474730" y="1512934"/>
                    <a:pt x="3495051" y="1511664"/>
                    <a:pt x="3517910" y="1511664"/>
                  </a:cubicBezTo>
                  <a:lnTo>
                    <a:pt x="3517910" y="1451974"/>
                  </a:lnTo>
                  <a:cubicBezTo>
                    <a:pt x="3516640" y="1391352"/>
                    <a:pt x="3515371" y="1337369"/>
                    <a:pt x="3515371" y="1280011"/>
                  </a:cubicBezTo>
                  <a:cubicBezTo>
                    <a:pt x="3515371" y="1213657"/>
                    <a:pt x="3519180" y="1146177"/>
                    <a:pt x="3512830" y="1079823"/>
                  </a:cubicBezTo>
                  <a:cubicBezTo>
                    <a:pt x="3505210" y="1035961"/>
                    <a:pt x="3493780" y="171101"/>
                    <a:pt x="3493780" y="127239"/>
                  </a:cubicBezTo>
                  <a:cubicBezTo>
                    <a:pt x="3491240" y="96874"/>
                    <a:pt x="3489971" y="65383"/>
                    <a:pt x="3487430" y="35018"/>
                  </a:cubicBezTo>
                  <a:cubicBezTo>
                    <a:pt x="3487430" y="26020"/>
                    <a:pt x="3486160" y="17023"/>
                    <a:pt x="3484890" y="5644"/>
                  </a:cubicBezTo>
                  <a:cubicBezTo>
                    <a:pt x="3474730" y="3104"/>
                    <a:pt x="3465840" y="1834"/>
                    <a:pt x="3455680" y="564"/>
                  </a:cubicBezTo>
                  <a:cubicBezTo>
                    <a:pt x="3448060" y="-706"/>
                    <a:pt x="3440440" y="564"/>
                    <a:pt x="3434090" y="564"/>
                  </a:cubicBezTo>
                  <a:lnTo>
                    <a:pt x="8365" y="5644"/>
                  </a:lnTo>
                  <a:lnTo>
                    <a:pt x="609" y="1482454"/>
                  </a:lnTo>
                  <a:close/>
                </a:path>
              </a:pathLst>
            </a:custGeom>
            <a:solidFill>
              <a:srgbClr val="FED9F0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430" y="16510"/>
              <a:ext cx="3496981" cy="1503480"/>
            </a:xfrm>
            <a:custGeom>
              <a:avLst/>
              <a:gdLst/>
              <a:ahLst/>
              <a:cxnLst/>
              <a:rect r="r" b="b" t="t" l="l"/>
              <a:pathLst>
                <a:path h="1503480" w="3496981">
                  <a:moveTo>
                    <a:pt x="3496981" y="1503480"/>
                  </a:moveTo>
                  <a:lnTo>
                    <a:pt x="0" y="1495860"/>
                  </a:lnTo>
                  <a:lnTo>
                    <a:pt x="0" y="533770"/>
                  </a:lnTo>
                  <a:lnTo>
                    <a:pt x="7620" y="20320"/>
                  </a:lnTo>
                  <a:lnTo>
                    <a:pt x="1751301" y="0"/>
                  </a:lnTo>
                  <a:lnTo>
                    <a:pt x="3475392" y="8890"/>
                  </a:lnTo>
                  <a:close/>
                </a:path>
              </a:pathLst>
            </a:custGeom>
            <a:solidFill>
              <a:srgbClr val="FED9F0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-215" y="0"/>
              <a:ext cx="3521326" cy="1529444"/>
            </a:xfrm>
            <a:custGeom>
              <a:avLst/>
              <a:gdLst/>
              <a:ahLst/>
              <a:cxnLst/>
              <a:rect r="r" b="b" t="t" l="l"/>
              <a:pathLst>
                <a:path h="1529444" w="3521326">
                  <a:moveTo>
                    <a:pt x="3488306" y="21590"/>
                  </a:moveTo>
                  <a:cubicBezTo>
                    <a:pt x="3489576" y="34290"/>
                    <a:pt x="3489576" y="44450"/>
                    <a:pt x="3490847" y="54306"/>
                  </a:cubicBezTo>
                  <a:cubicBezTo>
                    <a:pt x="3493386" y="84672"/>
                    <a:pt x="3494656" y="116163"/>
                    <a:pt x="3497197" y="146528"/>
                  </a:cubicBezTo>
                  <a:cubicBezTo>
                    <a:pt x="3497197" y="190390"/>
                    <a:pt x="3509897" y="1055250"/>
                    <a:pt x="3516247" y="1099112"/>
                  </a:cubicBezTo>
                  <a:cubicBezTo>
                    <a:pt x="3522597" y="1165466"/>
                    <a:pt x="3518786" y="1232946"/>
                    <a:pt x="3518786" y="1299300"/>
                  </a:cubicBezTo>
                  <a:cubicBezTo>
                    <a:pt x="3518786" y="1357782"/>
                    <a:pt x="3520056" y="1411766"/>
                    <a:pt x="3521326" y="1469190"/>
                  </a:cubicBezTo>
                  <a:lnTo>
                    <a:pt x="3521326" y="1528880"/>
                  </a:lnTo>
                  <a:cubicBezTo>
                    <a:pt x="3498467" y="1528880"/>
                    <a:pt x="3478147" y="1530150"/>
                    <a:pt x="3457826" y="1528880"/>
                  </a:cubicBezTo>
                  <a:cubicBezTo>
                    <a:pt x="3284994" y="1523800"/>
                    <a:pt x="3106248" y="1530150"/>
                    <a:pt x="2930211" y="1525070"/>
                  </a:cubicBezTo>
                  <a:cubicBezTo>
                    <a:pt x="2824588" y="1521260"/>
                    <a:pt x="2721674" y="1523800"/>
                    <a:pt x="2616051" y="1521260"/>
                  </a:cubicBezTo>
                  <a:lnTo>
                    <a:pt x="2469805" y="1517450"/>
                  </a:lnTo>
                  <a:cubicBezTo>
                    <a:pt x="2440014" y="1517450"/>
                    <a:pt x="2412931" y="1518720"/>
                    <a:pt x="2383140" y="1518720"/>
                  </a:cubicBezTo>
                  <a:cubicBezTo>
                    <a:pt x="2307308" y="1517450"/>
                    <a:pt x="2098772" y="1518720"/>
                    <a:pt x="2022940" y="1517450"/>
                  </a:cubicBezTo>
                  <a:cubicBezTo>
                    <a:pt x="1968775" y="1516180"/>
                    <a:pt x="885466" y="1525070"/>
                    <a:pt x="831301" y="1523800"/>
                  </a:cubicBezTo>
                  <a:cubicBezTo>
                    <a:pt x="817760" y="1523800"/>
                    <a:pt x="801510" y="1525070"/>
                    <a:pt x="787969" y="1525070"/>
                  </a:cubicBezTo>
                  <a:cubicBezTo>
                    <a:pt x="755469" y="1525070"/>
                    <a:pt x="725678" y="1526340"/>
                    <a:pt x="693179" y="1526340"/>
                  </a:cubicBezTo>
                  <a:cubicBezTo>
                    <a:pt x="611931" y="1526340"/>
                    <a:pt x="533391" y="1525070"/>
                    <a:pt x="452143" y="1523800"/>
                  </a:cubicBezTo>
                  <a:cubicBezTo>
                    <a:pt x="403394" y="1522530"/>
                    <a:pt x="354645" y="1521260"/>
                    <a:pt x="308605" y="1519990"/>
                  </a:cubicBezTo>
                  <a:cubicBezTo>
                    <a:pt x="221940" y="1518720"/>
                    <a:pt x="135275" y="1517450"/>
                    <a:pt x="45903" y="1517450"/>
                  </a:cubicBezTo>
                  <a:cubicBezTo>
                    <a:pt x="34505" y="1517450"/>
                    <a:pt x="25615" y="1517450"/>
                    <a:pt x="15455" y="1516180"/>
                  </a:cubicBezTo>
                  <a:cubicBezTo>
                    <a:pt x="6565" y="1514910"/>
                    <a:pt x="1485" y="1508560"/>
                    <a:pt x="4025" y="1499670"/>
                  </a:cubicBezTo>
                  <a:cubicBezTo>
                    <a:pt x="12915" y="1467999"/>
                    <a:pt x="9105" y="1439882"/>
                    <a:pt x="7835" y="1410641"/>
                  </a:cubicBezTo>
                  <a:cubicBezTo>
                    <a:pt x="6565" y="1351035"/>
                    <a:pt x="2755" y="1292552"/>
                    <a:pt x="4025" y="1232946"/>
                  </a:cubicBezTo>
                  <a:cubicBezTo>
                    <a:pt x="1485" y="1158718"/>
                    <a:pt x="-3595" y="239875"/>
                    <a:pt x="4025" y="164523"/>
                  </a:cubicBezTo>
                  <a:cubicBezTo>
                    <a:pt x="5295" y="149902"/>
                    <a:pt x="4025" y="134157"/>
                    <a:pt x="5295" y="119536"/>
                  </a:cubicBezTo>
                  <a:cubicBezTo>
                    <a:pt x="6565" y="95919"/>
                    <a:pt x="9105" y="70052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67569" y="30480"/>
                    <a:pt x="110901" y="29210"/>
                  </a:cubicBezTo>
                  <a:cubicBezTo>
                    <a:pt x="184024" y="25400"/>
                    <a:pt x="257148" y="22860"/>
                    <a:pt x="332979" y="20320"/>
                  </a:cubicBezTo>
                  <a:cubicBezTo>
                    <a:pt x="384436" y="17780"/>
                    <a:pt x="435893" y="16510"/>
                    <a:pt x="484642" y="13970"/>
                  </a:cubicBezTo>
                  <a:cubicBezTo>
                    <a:pt x="533391" y="11430"/>
                    <a:pt x="584848" y="8890"/>
                    <a:pt x="633597" y="8890"/>
                  </a:cubicBezTo>
                  <a:cubicBezTo>
                    <a:pt x="687763" y="7620"/>
                    <a:pt x="741928" y="10160"/>
                    <a:pt x="796094" y="8890"/>
                  </a:cubicBezTo>
                  <a:cubicBezTo>
                    <a:pt x="863800" y="8890"/>
                    <a:pt x="2090647" y="6350"/>
                    <a:pt x="2158354" y="5080"/>
                  </a:cubicBezTo>
                  <a:cubicBezTo>
                    <a:pt x="2223352" y="3810"/>
                    <a:pt x="2288351" y="2540"/>
                    <a:pt x="2356057" y="2540"/>
                  </a:cubicBezTo>
                  <a:cubicBezTo>
                    <a:pt x="2467097" y="1270"/>
                    <a:pt x="2575427" y="0"/>
                    <a:pt x="2686466" y="0"/>
                  </a:cubicBezTo>
                  <a:cubicBezTo>
                    <a:pt x="2732507" y="0"/>
                    <a:pt x="2781256" y="2540"/>
                    <a:pt x="2827296" y="2540"/>
                  </a:cubicBezTo>
                  <a:cubicBezTo>
                    <a:pt x="2954585" y="3810"/>
                    <a:pt x="3084582" y="5080"/>
                    <a:pt x="3211871" y="7620"/>
                  </a:cubicBezTo>
                  <a:cubicBezTo>
                    <a:pt x="3279578" y="8890"/>
                    <a:pt x="3347284" y="12700"/>
                    <a:pt x="3414991" y="16510"/>
                  </a:cubicBezTo>
                  <a:lnTo>
                    <a:pt x="3457826" y="16510"/>
                  </a:lnTo>
                  <a:cubicBezTo>
                    <a:pt x="3469256" y="17780"/>
                    <a:pt x="3478147" y="20320"/>
                    <a:pt x="3488306" y="21590"/>
                  </a:cubicBezTo>
                  <a:close/>
                  <a:moveTo>
                    <a:pt x="3498467" y="1512370"/>
                  </a:moveTo>
                  <a:cubicBezTo>
                    <a:pt x="3499736" y="1495860"/>
                    <a:pt x="3501006" y="1483160"/>
                    <a:pt x="3501006" y="1470460"/>
                  </a:cubicBezTo>
                  <a:cubicBezTo>
                    <a:pt x="3499736" y="1406143"/>
                    <a:pt x="3498467" y="1346536"/>
                    <a:pt x="3498467" y="1282431"/>
                  </a:cubicBezTo>
                  <a:cubicBezTo>
                    <a:pt x="3498467" y="1253189"/>
                    <a:pt x="3501006" y="1223949"/>
                    <a:pt x="3499736" y="1194708"/>
                  </a:cubicBezTo>
                  <a:cubicBezTo>
                    <a:pt x="3499736" y="1167716"/>
                    <a:pt x="3498467" y="1139599"/>
                    <a:pt x="3497197" y="1112608"/>
                  </a:cubicBezTo>
                  <a:cubicBezTo>
                    <a:pt x="3492117" y="1070995"/>
                    <a:pt x="3480686" y="209509"/>
                    <a:pt x="3480686" y="167897"/>
                  </a:cubicBezTo>
                  <a:cubicBezTo>
                    <a:pt x="3478147" y="133032"/>
                    <a:pt x="3475606" y="97043"/>
                    <a:pt x="3473067" y="62179"/>
                  </a:cubicBezTo>
                  <a:cubicBezTo>
                    <a:pt x="3471797" y="44450"/>
                    <a:pt x="3470526" y="43180"/>
                    <a:pt x="3452907" y="41910"/>
                  </a:cubicBezTo>
                  <a:cubicBezTo>
                    <a:pt x="3444782" y="41910"/>
                    <a:pt x="3439366" y="41910"/>
                    <a:pt x="3431241" y="40640"/>
                  </a:cubicBezTo>
                  <a:cubicBezTo>
                    <a:pt x="3363534" y="36830"/>
                    <a:pt x="3293119" y="31750"/>
                    <a:pt x="3225412" y="30480"/>
                  </a:cubicBezTo>
                  <a:cubicBezTo>
                    <a:pt x="3060208" y="26670"/>
                    <a:pt x="2892295" y="25400"/>
                    <a:pt x="2727090" y="22860"/>
                  </a:cubicBezTo>
                  <a:lnTo>
                    <a:pt x="2532095" y="22860"/>
                  </a:lnTo>
                  <a:cubicBezTo>
                    <a:pt x="2445430" y="22860"/>
                    <a:pt x="2358766" y="22860"/>
                    <a:pt x="2274809" y="24130"/>
                  </a:cubicBezTo>
                  <a:cubicBezTo>
                    <a:pt x="2201686" y="25400"/>
                    <a:pt x="969423" y="29210"/>
                    <a:pt x="896299" y="29210"/>
                  </a:cubicBezTo>
                  <a:cubicBezTo>
                    <a:pt x="777136" y="29210"/>
                    <a:pt x="657972" y="26670"/>
                    <a:pt x="538808" y="33020"/>
                  </a:cubicBezTo>
                  <a:cubicBezTo>
                    <a:pt x="476518" y="36830"/>
                    <a:pt x="416936" y="36830"/>
                    <a:pt x="357354" y="38100"/>
                  </a:cubicBezTo>
                  <a:cubicBezTo>
                    <a:pt x="254439" y="41910"/>
                    <a:pt x="151525" y="45720"/>
                    <a:pt x="48611" y="50800"/>
                  </a:cubicBezTo>
                  <a:cubicBezTo>
                    <a:pt x="33235" y="50800"/>
                    <a:pt x="30695" y="53182"/>
                    <a:pt x="29425" y="66678"/>
                  </a:cubicBezTo>
                  <a:cubicBezTo>
                    <a:pt x="28155" y="86922"/>
                    <a:pt x="28155" y="107165"/>
                    <a:pt x="26885" y="127409"/>
                  </a:cubicBezTo>
                  <a:cubicBezTo>
                    <a:pt x="25615" y="161149"/>
                    <a:pt x="23075" y="193764"/>
                    <a:pt x="21805" y="227504"/>
                  </a:cubicBezTo>
                  <a:cubicBezTo>
                    <a:pt x="16725" y="263492"/>
                    <a:pt x="23075" y="1142973"/>
                    <a:pt x="25615" y="1178962"/>
                  </a:cubicBezTo>
                  <a:cubicBezTo>
                    <a:pt x="25615" y="1217201"/>
                    <a:pt x="25615" y="1256564"/>
                    <a:pt x="26885" y="1294802"/>
                  </a:cubicBezTo>
                  <a:cubicBezTo>
                    <a:pt x="26885" y="1322918"/>
                    <a:pt x="29425" y="1351035"/>
                    <a:pt x="29425" y="1379151"/>
                  </a:cubicBezTo>
                  <a:cubicBezTo>
                    <a:pt x="29425" y="1409517"/>
                    <a:pt x="29425" y="1439882"/>
                    <a:pt x="28155" y="1470460"/>
                  </a:cubicBezTo>
                  <a:lnTo>
                    <a:pt x="28155" y="1480620"/>
                  </a:lnTo>
                  <a:cubicBezTo>
                    <a:pt x="28155" y="1490780"/>
                    <a:pt x="31965" y="1494590"/>
                    <a:pt x="40855" y="1494590"/>
                  </a:cubicBezTo>
                  <a:cubicBezTo>
                    <a:pt x="72985" y="1494590"/>
                    <a:pt x="110901" y="1495860"/>
                    <a:pt x="146109" y="1495860"/>
                  </a:cubicBezTo>
                  <a:cubicBezTo>
                    <a:pt x="197566" y="1495860"/>
                    <a:pt x="251731" y="1493320"/>
                    <a:pt x="303188" y="1495860"/>
                  </a:cubicBezTo>
                  <a:cubicBezTo>
                    <a:pt x="387145" y="1499670"/>
                    <a:pt x="471101" y="1502210"/>
                    <a:pt x="555057" y="1500940"/>
                  </a:cubicBezTo>
                  <a:cubicBezTo>
                    <a:pt x="609223" y="1499670"/>
                    <a:pt x="660680" y="1502210"/>
                    <a:pt x="714845" y="1502210"/>
                  </a:cubicBezTo>
                  <a:cubicBezTo>
                    <a:pt x="793385" y="1502210"/>
                    <a:pt x="871925" y="1500940"/>
                    <a:pt x="950465" y="1502210"/>
                  </a:cubicBezTo>
                  <a:cubicBezTo>
                    <a:pt x="1066921" y="1503480"/>
                    <a:pt x="2345224" y="1493320"/>
                    <a:pt x="2464388" y="1495860"/>
                  </a:cubicBezTo>
                  <a:cubicBezTo>
                    <a:pt x="2515846" y="1497130"/>
                    <a:pt x="2567302" y="1498400"/>
                    <a:pt x="2616051" y="1498400"/>
                  </a:cubicBezTo>
                  <a:cubicBezTo>
                    <a:pt x="2705424" y="1500940"/>
                    <a:pt x="2792089" y="1497130"/>
                    <a:pt x="2881462" y="1500940"/>
                  </a:cubicBezTo>
                  <a:cubicBezTo>
                    <a:pt x="2954585" y="1503480"/>
                    <a:pt x="3027708" y="1503480"/>
                    <a:pt x="3100832" y="1506020"/>
                  </a:cubicBezTo>
                  <a:cubicBezTo>
                    <a:pt x="3209163" y="1509830"/>
                    <a:pt x="3317494" y="1512370"/>
                    <a:pt x="3425825" y="1513640"/>
                  </a:cubicBezTo>
                  <a:cubicBezTo>
                    <a:pt x="3460367" y="1513640"/>
                    <a:pt x="3478147" y="1512370"/>
                    <a:pt x="3498467" y="1512370"/>
                  </a:cubicBezTo>
                  <a:close/>
                </a:path>
              </a:pathLst>
            </a:custGeom>
            <a:solidFill>
              <a:srgbClr val="282938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5541195" y="660609"/>
            <a:ext cx="1800963" cy="1647921"/>
            <a:chOff x="0" y="0"/>
            <a:chExt cx="921941" cy="84359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39960" y="45156"/>
              <a:ext cx="881981" cy="797735"/>
            </a:xfrm>
            <a:custGeom>
              <a:avLst/>
              <a:gdLst/>
              <a:ahLst/>
              <a:cxnLst/>
              <a:rect r="r" b="b" t="t" l="l"/>
              <a:pathLst>
                <a:path h="797735" w="881981">
                  <a:moveTo>
                    <a:pt x="680" y="767960"/>
                  </a:moveTo>
                  <a:cubicBezTo>
                    <a:pt x="-1860" y="776850"/>
                    <a:pt x="3220" y="783200"/>
                    <a:pt x="7620" y="784470"/>
                  </a:cubicBezTo>
                  <a:cubicBezTo>
                    <a:pt x="12545" y="785740"/>
                    <a:pt x="16854" y="785740"/>
                    <a:pt x="21779" y="785740"/>
                  </a:cubicBezTo>
                  <a:cubicBezTo>
                    <a:pt x="41478" y="787010"/>
                    <a:pt x="61177" y="787010"/>
                    <a:pt x="81492" y="788280"/>
                  </a:cubicBezTo>
                  <a:cubicBezTo>
                    <a:pt x="92573" y="789550"/>
                    <a:pt x="103653" y="790820"/>
                    <a:pt x="114118" y="792090"/>
                  </a:cubicBezTo>
                  <a:cubicBezTo>
                    <a:pt x="132586" y="793360"/>
                    <a:pt x="150439" y="793360"/>
                    <a:pt x="168906" y="794630"/>
                  </a:cubicBezTo>
                  <a:cubicBezTo>
                    <a:pt x="176294" y="794630"/>
                    <a:pt x="183065" y="794630"/>
                    <a:pt x="190452" y="793360"/>
                  </a:cubicBezTo>
                  <a:cubicBezTo>
                    <a:pt x="193530" y="793360"/>
                    <a:pt x="197224" y="792090"/>
                    <a:pt x="200302" y="792090"/>
                  </a:cubicBezTo>
                  <a:cubicBezTo>
                    <a:pt x="212614" y="793360"/>
                    <a:pt x="458852" y="784470"/>
                    <a:pt x="471164" y="785740"/>
                  </a:cubicBezTo>
                  <a:cubicBezTo>
                    <a:pt x="488400" y="787010"/>
                    <a:pt x="535801" y="787010"/>
                    <a:pt x="553038" y="787010"/>
                  </a:cubicBezTo>
                  <a:cubicBezTo>
                    <a:pt x="559809" y="787010"/>
                    <a:pt x="565965" y="785740"/>
                    <a:pt x="572737" y="785740"/>
                  </a:cubicBezTo>
                  <a:lnTo>
                    <a:pt x="605979" y="789550"/>
                  </a:lnTo>
                  <a:cubicBezTo>
                    <a:pt x="629987" y="792090"/>
                    <a:pt x="653380" y="789550"/>
                    <a:pt x="677388" y="793360"/>
                  </a:cubicBezTo>
                  <a:cubicBezTo>
                    <a:pt x="717402" y="798440"/>
                    <a:pt x="758031" y="792090"/>
                    <a:pt x="818481" y="797170"/>
                  </a:cubicBezTo>
                  <a:cubicBezTo>
                    <a:pt x="838801" y="798440"/>
                    <a:pt x="859121" y="797170"/>
                    <a:pt x="881981" y="797170"/>
                  </a:cubicBezTo>
                  <a:lnTo>
                    <a:pt x="881981" y="737480"/>
                  </a:lnTo>
                  <a:cubicBezTo>
                    <a:pt x="880711" y="693049"/>
                    <a:pt x="879441" y="666293"/>
                    <a:pt x="879441" y="637864"/>
                  </a:cubicBezTo>
                  <a:cubicBezTo>
                    <a:pt x="879441" y="604975"/>
                    <a:pt x="883251" y="571529"/>
                    <a:pt x="876901" y="538641"/>
                  </a:cubicBezTo>
                  <a:cubicBezTo>
                    <a:pt x="869281" y="516901"/>
                    <a:pt x="857851" y="88236"/>
                    <a:pt x="857851" y="66496"/>
                  </a:cubicBezTo>
                  <a:cubicBezTo>
                    <a:pt x="855311" y="51446"/>
                    <a:pt x="854041" y="35838"/>
                    <a:pt x="851501" y="20787"/>
                  </a:cubicBezTo>
                  <a:cubicBezTo>
                    <a:pt x="851501" y="16328"/>
                    <a:pt x="850231" y="11868"/>
                    <a:pt x="848961" y="5644"/>
                  </a:cubicBezTo>
                  <a:cubicBezTo>
                    <a:pt x="838801" y="3104"/>
                    <a:pt x="829911" y="1834"/>
                    <a:pt x="819751" y="564"/>
                  </a:cubicBezTo>
                  <a:cubicBezTo>
                    <a:pt x="812131" y="-706"/>
                    <a:pt x="804511" y="564"/>
                    <a:pt x="798161" y="564"/>
                  </a:cubicBezTo>
                  <a:lnTo>
                    <a:pt x="4543" y="5644"/>
                  </a:lnTo>
                  <a:lnTo>
                    <a:pt x="680" y="767960"/>
                  </a:lnTo>
                  <a:close/>
                </a:path>
              </a:pathLst>
            </a:custGeom>
            <a:solidFill>
              <a:srgbClr val="2C2C2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1430" y="16510"/>
              <a:ext cx="860981" cy="788986"/>
            </a:xfrm>
            <a:custGeom>
              <a:avLst/>
              <a:gdLst/>
              <a:ahLst/>
              <a:cxnLst/>
              <a:rect r="r" b="b" t="t" l="l"/>
              <a:pathLst>
                <a:path h="788986" w="860981">
                  <a:moveTo>
                    <a:pt x="860981" y="788986"/>
                  </a:moveTo>
                  <a:lnTo>
                    <a:pt x="0" y="781366"/>
                  </a:lnTo>
                  <a:lnTo>
                    <a:pt x="0" y="282439"/>
                  </a:lnTo>
                  <a:lnTo>
                    <a:pt x="7620" y="20320"/>
                  </a:lnTo>
                  <a:lnTo>
                    <a:pt x="422744" y="0"/>
                  </a:lnTo>
                  <a:lnTo>
                    <a:pt x="839391" y="8890"/>
                  </a:lnTo>
                  <a:close/>
                </a:path>
              </a:pathLst>
            </a:custGeom>
            <a:solidFill>
              <a:srgbClr val="FED9F0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215" y="0"/>
              <a:ext cx="885325" cy="814951"/>
            </a:xfrm>
            <a:custGeom>
              <a:avLst/>
              <a:gdLst/>
              <a:ahLst/>
              <a:cxnLst/>
              <a:rect r="r" b="b" t="t" l="l"/>
              <a:pathLst>
                <a:path h="814951" w="885325">
                  <a:moveTo>
                    <a:pt x="852306" y="21590"/>
                  </a:moveTo>
                  <a:cubicBezTo>
                    <a:pt x="853576" y="34290"/>
                    <a:pt x="853576" y="44450"/>
                    <a:pt x="854846" y="53122"/>
                  </a:cubicBezTo>
                  <a:cubicBezTo>
                    <a:pt x="857386" y="68173"/>
                    <a:pt x="858656" y="83781"/>
                    <a:pt x="861196" y="98831"/>
                  </a:cubicBezTo>
                  <a:cubicBezTo>
                    <a:pt x="861196" y="120571"/>
                    <a:pt x="873896" y="549236"/>
                    <a:pt x="880246" y="570976"/>
                  </a:cubicBezTo>
                  <a:cubicBezTo>
                    <a:pt x="886596" y="603864"/>
                    <a:pt x="882786" y="637310"/>
                    <a:pt x="882786" y="670199"/>
                  </a:cubicBezTo>
                  <a:cubicBezTo>
                    <a:pt x="882786" y="699185"/>
                    <a:pt x="884056" y="725942"/>
                    <a:pt x="885326" y="754696"/>
                  </a:cubicBezTo>
                  <a:lnTo>
                    <a:pt x="885326" y="814386"/>
                  </a:lnTo>
                  <a:cubicBezTo>
                    <a:pt x="862466" y="814386"/>
                    <a:pt x="842146" y="815656"/>
                    <a:pt x="821826" y="814386"/>
                  </a:cubicBezTo>
                  <a:cubicBezTo>
                    <a:pt x="780354" y="809306"/>
                    <a:pt x="739724" y="815656"/>
                    <a:pt x="699711" y="810576"/>
                  </a:cubicBezTo>
                  <a:cubicBezTo>
                    <a:pt x="675702" y="806766"/>
                    <a:pt x="652310" y="809306"/>
                    <a:pt x="628302" y="806766"/>
                  </a:cubicBezTo>
                  <a:lnTo>
                    <a:pt x="595060" y="802956"/>
                  </a:lnTo>
                  <a:cubicBezTo>
                    <a:pt x="588288" y="802956"/>
                    <a:pt x="582132" y="804226"/>
                    <a:pt x="575360" y="804226"/>
                  </a:cubicBezTo>
                  <a:cubicBezTo>
                    <a:pt x="558124" y="802956"/>
                    <a:pt x="510723" y="804226"/>
                    <a:pt x="493486" y="802956"/>
                  </a:cubicBezTo>
                  <a:cubicBezTo>
                    <a:pt x="481174" y="801686"/>
                    <a:pt x="234936" y="810576"/>
                    <a:pt x="222625" y="809306"/>
                  </a:cubicBezTo>
                  <a:cubicBezTo>
                    <a:pt x="219547" y="809306"/>
                    <a:pt x="215853" y="810576"/>
                    <a:pt x="212775" y="810576"/>
                  </a:cubicBezTo>
                  <a:cubicBezTo>
                    <a:pt x="205388" y="810576"/>
                    <a:pt x="198616" y="811846"/>
                    <a:pt x="191229" y="811846"/>
                  </a:cubicBezTo>
                  <a:cubicBezTo>
                    <a:pt x="172761" y="811846"/>
                    <a:pt x="154909" y="810576"/>
                    <a:pt x="136441" y="809306"/>
                  </a:cubicBezTo>
                  <a:cubicBezTo>
                    <a:pt x="125360" y="808036"/>
                    <a:pt x="114280" y="806766"/>
                    <a:pt x="103815" y="805496"/>
                  </a:cubicBezTo>
                  <a:cubicBezTo>
                    <a:pt x="84116" y="804226"/>
                    <a:pt x="64417" y="802956"/>
                    <a:pt x="44102" y="802956"/>
                  </a:cubicBezTo>
                  <a:cubicBezTo>
                    <a:pt x="34505" y="802956"/>
                    <a:pt x="25615" y="802956"/>
                    <a:pt x="15455" y="801686"/>
                  </a:cubicBezTo>
                  <a:cubicBezTo>
                    <a:pt x="6565" y="800416"/>
                    <a:pt x="1485" y="794066"/>
                    <a:pt x="4025" y="785176"/>
                  </a:cubicBezTo>
                  <a:cubicBezTo>
                    <a:pt x="12915" y="753814"/>
                    <a:pt x="9105" y="739878"/>
                    <a:pt x="7835" y="725385"/>
                  </a:cubicBezTo>
                  <a:cubicBezTo>
                    <a:pt x="6565" y="695841"/>
                    <a:pt x="2755" y="666854"/>
                    <a:pt x="4025" y="637310"/>
                  </a:cubicBezTo>
                  <a:cubicBezTo>
                    <a:pt x="1485" y="600520"/>
                    <a:pt x="-3595" y="145098"/>
                    <a:pt x="4025" y="107750"/>
                  </a:cubicBezTo>
                  <a:cubicBezTo>
                    <a:pt x="5295" y="100504"/>
                    <a:pt x="4025" y="92700"/>
                    <a:pt x="5295" y="85453"/>
                  </a:cubicBezTo>
                  <a:cubicBezTo>
                    <a:pt x="6565" y="73747"/>
                    <a:pt x="9105" y="60926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49027" y="30480"/>
                    <a:pt x="58876" y="29210"/>
                  </a:cubicBezTo>
                  <a:cubicBezTo>
                    <a:pt x="75497" y="25400"/>
                    <a:pt x="92118" y="22860"/>
                    <a:pt x="109355" y="20320"/>
                  </a:cubicBezTo>
                  <a:cubicBezTo>
                    <a:pt x="121051" y="17780"/>
                    <a:pt x="132748" y="16510"/>
                    <a:pt x="143828" y="13970"/>
                  </a:cubicBezTo>
                  <a:cubicBezTo>
                    <a:pt x="154909" y="11430"/>
                    <a:pt x="166605" y="8890"/>
                    <a:pt x="177686" y="8890"/>
                  </a:cubicBezTo>
                  <a:cubicBezTo>
                    <a:pt x="189998" y="7620"/>
                    <a:pt x="202310" y="10160"/>
                    <a:pt x="214622" y="8890"/>
                  </a:cubicBezTo>
                  <a:cubicBezTo>
                    <a:pt x="230012" y="8890"/>
                    <a:pt x="508876" y="6350"/>
                    <a:pt x="524266" y="5080"/>
                  </a:cubicBezTo>
                  <a:cubicBezTo>
                    <a:pt x="539040" y="3810"/>
                    <a:pt x="553815" y="2540"/>
                    <a:pt x="569205" y="2540"/>
                  </a:cubicBezTo>
                  <a:cubicBezTo>
                    <a:pt x="594444" y="1270"/>
                    <a:pt x="619068" y="0"/>
                    <a:pt x="644307" y="0"/>
                  </a:cubicBezTo>
                  <a:cubicBezTo>
                    <a:pt x="654772" y="0"/>
                    <a:pt x="665853" y="2540"/>
                    <a:pt x="676318" y="2540"/>
                  </a:cubicBezTo>
                  <a:cubicBezTo>
                    <a:pt x="705251" y="3810"/>
                    <a:pt x="734800" y="5080"/>
                    <a:pt x="763733" y="7620"/>
                  </a:cubicBezTo>
                  <a:cubicBezTo>
                    <a:pt x="779122" y="8890"/>
                    <a:pt x="794512" y="12700"/>
                    <a:pt x="809902" y="16510"/>
                  </a:cubicBezTo>
                  <a:lnTo>
                    <a:pt x="821826" y="16510"/>
                  </a:lnTo>
                  <a:cubicBezTo>
                    <a:pt x="833256" y="17780"/>
                    <a:pt x="842146" y="20320"/>
                    <a:pt x="852306" y="21590"/>
                  </a:cubicBezTo>
                  <a:close/>
                  <a:moveTo>
                    <a:pt x="862466" y="797876"/>
                  </a:moveTo>
                  <a:cubicBezTo>
                    <a:pt x="863736" y="781366"/>
                    <a:pt x="865006" y="768666"/>
                    <a:pt x="865006" y="755966"/>
                  </a:cubicBezTo>
                  <a:cubicBezTo>
                    <a:pt x="863736" y="723155"/>
                    <a:pt x="862466" y="693611"/>
                    <a:pt x="862466" y="661837"/>
                  </a:cubicBezTo>
                  <a:cubicBezTo>
                    <a:pt x="862466" y="647344"/>
                    <a:pt x="865006" y="632851"/>
                    <a:pt x="863736" y="618358"/>
                  </a:cubicBezTo>
                  <a:cubicBezTo>
                    <a:pt x="863736" y="604979"/>
                    <a:pt x="862466" y="591044"/>
                    <a:pt x="861196" y="577665"/>
                  </a:cubicBezTo>
                  <a:cubicBezTo>
                    <a:pt x="856116" y="557040"/>
                    <a:pt x="844686" y="130048"/>
                    <a:pt x="844686" y="109423"/>
                  </a:cubicBezTo>
                  <a:cubicBezTo>
                    <a:pt x="842146" y="92142"/>
                    <a:pt x="839606" y="74304"/>
                    <a:pt x="837066" y="57024"/>
                  </a:cubicBezTo>
                  <a:cubicBezTo>
                    <a:pt x="835796" y="44450"/>
                    <a:pt x="834526" y="43180"/>
                    <a:pt x="818521" y="41910"/>
                  </a:cubicBezTo>
                  <a:cubicBezTo>
                    <a:pt x="816674" y="41910"/>
                    <a:pt x="815443" y="41910"/>
                    <a:pt x="813596" y="40640"/>
                  </a:cubicBezTo>
                  <a:cubicBezTo>
                    <a:pt x="798206" y="36830"/>
                    <a:pt x="782200" y="31750"/>
                    <a:pt x="766811" y="30480"/>
                  </a:cubicBezTo>
                  <a:cubicBezTo>
                    <a:pt x="729259" y="26670"/>
                    <a:pt x="691092" y="25400"/>
                    <a:pt x="653541" y="22860"/>
                  </a:cubicBezTo>
                  <a:lnTo>
                    <a:pt x="609218" y="22860"/>
                  </a:lnTo>
                  <a:cubicBezTo>
                    <a:pt x="589519" y="22860"/>
                    <a:pt x="569820" y="22860"/>
                    <a:pt x="550737" y="24130"/>
                  </a:cubicBezTo>
                  <a:cubicBezTo>
                    <a:pt x="534116" y="25400"/>
                    <a:pt x="254020" y="29210"/>
                    <a:pt x="237399" y="29210"/>
                  </a:cubicBezTo>
                  <a:cubicBezTo>
                    <a:pt x="210313" y="29210"/>
                    <a:pt x="183226" y="26670"/>
                    <a:pt x="156140" y="33020"/>
                  </a:cubicBezTo>
                  <a:cubicBezTo>
                    <a:pt x="141982" y="36830"/>
                    <a:pt x="128438" y="36830"/>
                    <a:pt x="114895" y="38100"/>
                  </a:cubicBezTo>
                  <a:cubicBezTo>
                    <a:pt x="91503" y="41910"/>
                    <a:pt x="68110" y="45720"/>
                    <a:pt x="44718" y="50800"/>
                  </a:cubicBezTo>
                  <a:cubicBezTo>
                    <a:pt x="33235" y="50800"/>
                    <a:pt x="30695" y="52565"/>
                    <a:pt x="29425" y="59254"/>
                  </a:cubicBezTo>
                  <a:cubicBezTo>
                    <a:pt x="28155" y="69288"/>
                    <a:pt x="28155" y="79321"/>
                    <a:pt x="26885" y="89355"/>
                  </a:cubicBezTo>
                  <a:cubicBezTo>
                    <a:pt x="25615" y="106078"/>
                    <a:pt x="23075" y="122244"/>
                    <a:pt x="21805" y="138967"/>
                  </a:cubicBezTo>
                  <a:cubicBezTo>
                    <a:pt x="16725" y="156804"/>
                    <a:pt x="23075" y="592716"/>
                    <a:pt x="25615" y="610554"/>
                  </a:cubicBezTo>
                  <a:cubicBezTo>
                    <a:pt x="25615" y="629506"/>
                    <a:pt x="25615" y="649016"/>
                    <a:pt x="26885" y="667969"/>
                  </a:cubicBezTo>
                  <a:cubicBezTo>
                    <a:pt x="26885" y="681905"/>
                    <a:pt x="29425" y="695841"/>
                    <a:pt x="29425" y="709776"/>
                  </a:cubicBezTo>
                  <a:cubicBezTo>
                    <a:pt x="29425" y="724827"/>
                    <a:pt x="29425" y="739878"/>
                    <a:pt x="28155" y="755966"/>
                  </a:cubicBezTo>
                  <a:lnTo>
                    <a:pt x="28155" y="766126"/>
                  </a:lnTo>
                  <a:cubicBezTo>
                    <a:pt x="28155" y="776286"/>
                    <a:pt x="31965" y="780096"/>
                    <a:pt x="40855" y="780096"/>
                  </a:cubicBezTo>
                  <a:cubicBezTo>
                    <a:pt x="50258" y="780096"/>
                    <a:pt x="58876" y="781366"/>
                    <a:pt x="66879" y="781366"/>
                  </a:cubicBezTo>
                  <a:cubicBezTo>
                    <a:pt x="78575" y="781366"/>
                    <a:pt x="90887" y="778826"/>
                    <a:pt x="102583" y="781366"/>
                  </a:cubicBezTo>
                  <a:cubicBezTo>
                    <a:pt x="121667" y="785176"/>
                    <a:pt x="140750" y="787716"/>
                    <a:pt x="159834" y="786446"/>
                  </a:cubicBezTo>
                  <a:cubicBezTo>
                    <a:pt x="172146" y="785176"/>
                    <a:pt x="183842" y="787716"/>
                    <a:pt x="196154" y="787716"/>
                  </a:cubicBezTo>
                  <a:cubicBezTo>
                    <a:pt x="214006" y="787716"/>
                    <a:pt x="231858" y="786446"/>
                    <a:pt x="249711" y="787716"/>
                  </a:cubicBezTo>
                  <a:cubicBezTo>
                    <a:pt x="276181" y="788986"/>
                    <a:pt x="566742" y="778826"/>
                    <a:pt x="593828" y="781366"/>
                  </a:cubicBezTo>
                  <a:cubicBezTo>
                    <a:pt x="605525" y="782636"/>
                    <a:pt x="617221" y="783906"/>
                    <a:pt x="628302" y="783906"/>
                  </a:cubicBezTo>
                  <a:cubicBezTo>
                    <a:pt x="648616" y="786446"/>
                    <a:pt x="668315" y="782636"/>
                    <a:pt x="688630" y="786446"/>
                  </a:cubicBezTo>
                  <a:cubicBezTo>
                    <a:pt x="705251" y="788986"/>
                    <a:pt x="721872" y="788986"/>
                    <a:pt x="738493" y="791526"/>
                  </a:cubicBezTo>
                  <a:cubicBezTo>
                    <a:pt x="763117" y="795336"/>
                    <a:pt x="787741" y="797876"/>
                    <a:pt x="812365" y="799146"/>
                  </a:cubicBezTo>
                  <a:cubicBezTo>
                    <a:pt x="824366" y="799146"/>
                    <a:pt x="842146" y="797876"/>
                    <a:pt x="862466" y="797876"/>
                  </a:cubicBezTo>
                  <a:close/>
                </a:path>
              </a:pathLst>
            </a:custGeom>
            <a:solidFill>
              <a:srgbClr val="FED9F0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-1222160">
            <a:off x="15606221" y="470359"/>
            <a:ext cx="196907" cy="518176"/>
          </a:xfrm>
          <a:custGeom>
            <a:avLst/>
            <a:gdLst/>
            <a:ahLst/>
            <a:cxnLst/>
            <a:rect r="r" b="b" t="t" l="l"/>
            <a:pathLst>
              <a:path h="518176" w="196907">
                <a:moveTo>
                  <a:pt x="0" y="0"/>
                </a:moveTo>
                <a:lnTo>
                  <a:pt x="196907" y="0"/>
                </a:lnTo>
                <a:lnTo>
                  <a:pt x="196907" y="518176"/>
                </a:lnTo>
                <a:lnTo>
                  <a:pt x="0" y="5181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12" id="12"/>
          <p:cNvGrpSpPr/>
          <p:nvPr/>
        </p:nvGrpSpPr>
        <p:grpSpPr>
          <a:xfrm rot="0">
            <a:off x="6919228" y="735848"/>
            <a:ext cx="2929764" cy="1617750"/>
            <a:chOff x="0" y="0"/>
            <a:chExt cx="1945824" cy="107444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39992" y="45156"/>
              <a:ext cx="1905832" cy="1028579"/>
            </a:xfrm>
            <a:custGeom>
              <a:avLst/>
              <a:gdLst/>
              <a:ahLst/>
              <a:cxnLst/>
              <a:rect r="r" b="b" t="t" l="l"/>
              <a:pathLst>
                <a:path h="1028579" w="1905832">
                  <a:moveTo>
                    <a:pt x="648" y="998805"/>
                  </a:moveTo>
                  <a:cubicBezTo>
                    <a:pt x="-1892" y="1007694"/>
                    <a:pt x="3188" y="1014044"/>
                    <a:pt x="13165" y="1015315"/>
                  </a:cubicBezTo>
                  <a:cubicBezTo>
                    <a:pt x="24592" y="1016584"/>
                    <a:pt x="34592" y="1016584"/>
                    <a:pt x="46019" y="1016584"/>
                  </a:cubicBezTo>
                  <a:cubicBezTo>
                    <a:pt x="91729" y="1017855"/>
                    <a:pt x="137439" y="1017855"/>
                    <a:pt x="184578" y="1019125"/>
                  </a:cubicBezTo>
                  <a:cubicBezTo>
                    <a:pt x="210289" y="1020394"/>
                    <a:pt x="236001" y="1021665"/>
                    <a:pt x="260285" y="1022934"/>
                  </a:cubicBezTo>
                  <a:cubicBezTo>
                    <a:pt x="303138" y="1024205"/>
                    <a:pt x="344563" y="1024205"/>
                    <a:pt x="387416" y="1025475"/>
                  </a:cubicBezTo>
                  <a:cubicBezTo>
                    <a:pt x="404557" y="1025475"/>
                    <a:pt x="420270" y="1025475"/>
                    <a:pt x="437411" y="1024205"/>
                  </a:cubicBezTo>
                  <a:cubicBezTo>
                    <a:pt x="444553" y="1024205"/>
                    <a:pt x="453124" y="1022934"/>
                    <a:pt x="460266" y="1022934"/>
                  </a:cubicBezTo>
                  <a:cubicBezTo>
                    <a:pt x="488835" y="1024205"/>
                    <a:pt x="1060210" y="1015315"/>
                    <a:pt x="1088779" y="1016584"/>
                  </a:cubicBezTo>
                  <a:cubicBezTo>
                    <a:pt x="1128775" y="1017855"/>
                    <a:pt x="1238765" y="1017855"/>
                    <a:pt x="1278761" y="1017855"/>
                  </a:cubicBezTo>
                  <a:cubicBezTo>
                    <a:pt x="1294474" y="1017855"/>
                    <a:pt x="1308759" y="1016584"/>
                    <a:pt x="1324471" y="1016584"/>
                  </a:cubicBezTo>
                  <a:lnTo>
                    <a:pt x="1401607" y="1020394"/>
                  </a:lnTo>
                  <a:cubicBezTo>
                    <a:pt x="1457316" y="1022934"/>
                    <a:pt x="1511597" y="1020394"/>
                    <a:pt x="1567306" y="1024205"/>
                  </a:cubicBezTo>
                  <a:cubicBezTo>
                    <a:pt x="1660154" y="1029284"/>
                    <a:pt x="1754431" y="1022934"/>
                    <a:pt x="1842332" y="1028015"/>
                  </a:cubicBezTo>
                  <a:cubicBezTo>
                    <a:pt x="1862652" y="1029284"/>
                    <a:pt x="1882972" y="1028015"/>
                    <a:pt x="1905832" y="1028015"/>
                  </a:cubicBezTo>
                  <a:lnTo>
                    <a:pt x="1905832" y="968325"/>
                  </a:lnTo>
                  <a:cubicBezTo>
                    <a:pt x="1904562" y="918663"/>
                    <a:pt x="1903292" y="883110"/>
                    <a:pt x="1903292" y="845334"/>
                  </a:cubicBezTo>
                  <a:cubicBezTo>
                    <a:pt x="1903292" y="801633"/>
                    <a:pt x="1907102" y="757191"/>
                    <a:pt x="1900752" y="713490"/>
                  </a:cubicBezTo>
                  <a:cubicBezTo>
                    <a:pt x="1893132" y="684603"/>
                    <a:pt x="1881702" y="115009"/>
                    <a:pt x="1881702" y="86122"/>
                  </a:cubicBezTo>
                  <a:cubicBezTo>
                    <a:pt x="1879162" y="66123"/>
                    <a:pt x="1877892" y="45383"/>
                    <a:pt x="1875352" y="25385"/>
                  </a:cubicBezTo>
                  <a:cubicBezTo>
                    <a:pt x="1875352" y="19459"/>
                    <a:pt x="1874082" y="13534"/>
                    <a:pt x="1872812" y="5644"/>
                  </a:cubicBezTo>
                  <a:cubicBezTo>
                    <a:pt x="1862652" y="3104"/>
                    <a:pt x="1853762" y="1834"/>
                    <a:pt x="1843602" y="564"/>
                  </a:cubicBezTo>
                  <a:cubicBezTo>
                    <a:pt x="1835982" y="-706"/>
                    <a:pt x="1828362" y="564"/>
                    <a:pt x="1822012" y="564"/>
                  </a:cubicBezTo>
                  <a:lnTo>
                    <a:pt x="6023" y="5644"/>
                  </a:lnTo>
                  <a:lnTo>
                    <a:pt x="648" y="998805"/>
                  </a:lnTo>
                  <a:close/>
                </a:path>
              </a:pathLst>
            </a:custGeom>
            <a:solidFill>
              <a:srgbClr val="FFAADF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1430" y="16510"/>
              <a:ext cx="1884864" cy="1019831"/>
            </a:xfrm>
            <a:custGeom>
              <a:avLst/>
              <a:gdLst/>
              <a:ahLst/>
              <a:cxnLst/>
              <a:rect r="r" b="b" t="t" l="l"/>
              <a:pathLst>
                <a:path h="1019831" w="1884864">
                  <a:moveTo>
                    <a:pt x="1884864" y="1019831"/>
                  </a:moveTo>
                  <a:lnTo>
                    <a:pt x="0" y="1012211"/>
                  </a:lnTo>
                  <a:lnTo>
                    <a:pt x="0" y="363641"/>
                  </a:lnTo>
                  <a:lnTo>
                    <a:pt x="7620" y="20320"/>
                  </a:lnTo>
                  <a:lnTo>
                    <a:pt x="938786" y="0"/>
                  </a:lnTo>
                  <a:lnTo>
                    <a:pt x="1863274" y="8890"/>
                  </a:lnTo>
                  <a:close/>
                </a:path>
              </a:pathLst>
            </a:custGeom>
            <a:solidFill>
              <a:srgbClr val="F8F8F8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-215" y="0"/>
              <a:ext cx="1909208" cy="1045795"/>
            </a:xfrm>
            <a:custGeom>
              <a:avLst/>
              <a:gdLst/>
              <a:ahLst/>
              <a:cxnLst/>
              <a:rect r="r" b="b" t="t" l="l"/>
              <a:pathLst>
                <a:path h="1045795" w="1909208">
                  <a:moveTo>
                    <a:pt x="1876189" y="21590"/>
                  </a:moveTo>
                  <a:cubicBezTo>
                    <a:pt x="1877459" y="34290"/>
                    <a:pt x="1877459" y="44450"/>
                    <a:pt x="1878729" y="53505"/>
                  </a:cubicBezTo>
                  <a:cubicBezTo>
                    <a:pt x="1881269" y="73503"/>
                    <a:pt x="1882539" y="94243"/>
                    <a:pt x="1885079" y="114242"/>
                  </a:cubicBezTo>
                  <a:cubicBezTo>
                    <a:pt x="1885079" y="143129"/>
                    <a:pt x="1897779" y="712723"/>
                    <a:pt x="1904129" y="741610"/>
                  </a:cubicBezTo>
                  <a:cubicBezTo>
                    <a:pt x="1910479" y="785311"/>
                    <a:pt x="1906669" y="829753"/>
                    <a:pt x="1906669" y="873454"/>
                  </a:cubicBezTo>
                  <a:cubicBezTo>
                    <a:pt x="1906669" y="911970"/>
                    <a:pt x="1907939" y="947523"/>
                    <a:pt x="1909209" y="985540"/>
                  </a:cubicBezTo>
                  <a:lnTo>
                    <a:pt x="1909209" y="1045231"/>
                  </a:lnTo>
                  <a:cubicBezTo>
                    <a:pt x="1886349" y="1045231"/>
                    <a:pt x="1866029" y="1046500"/>
                    <a:pt x="1845709" y="1045231"/>
                  </a:cubicBezTo>
                  <a:cubicBezTo>
                    <a:pt x="1753213" y="1040150"/>
                    <a:pt x="1658937" y="1046500"/>
                    <a:pt x="1566088" y="1041421"/>
                  </a:cubicBezTo>
                  <a:cubicBezTo>
                    <a:pt x="1510379" y="1037611"/>
                    <a:pt x="1456098" y="1040150"/>
                    <a:pt x="1400389" y="1037611"/>
                  </a:cubicBezTo>
                  <a:lnTo>
                    <a:pt x="1323254" y="1033800"/>
                  </a:lnTo>
                  <a:cubicBezTo>
                    <a:pt x="1307541" y="1033800"/>
                    <a:pt x="1293256" y="1035071"/>
                    <a:pt x="1277544" y="1035071"/>
                  </a:cubicBezTo>
                  <a:cubicBezTo>
                    <a:pt x="1237547" y="1033800"/>
                    <a:pt x="1127557" y="1035071"/>
                    <a:pt x="1087561" y="1033800"/>
                  </a:cubicBezTo>
                  <a:cubicBezTo>
                    <a:pt x="1058993" y="1032531"/>
                    <a:pt x="487617" y="1041421"/>
                    <a:pt x="459048" y="1040150"/>
                  </a:cubicBezTo>
                  <a:cubicBezTo>
                    <a:pt x="451906" y="1040150"/>
                    <a:pt x="443336" y="1041421"/>
                    <a:pt x="436193" y="1041421"/>
                  </a:cubicBezTo>
                  <a:cubicBezTo>
                    <a:pt x="419052" y="1041421"/>
                    <a:pt x="403339" y="1042690"/>
                    <a:pt x="386198" y="1042690"/>
                  </a:cubicBezTo>
                  <a:cubicBezTo>
                    <a:pt x="343345" y="1042690"/>
                    <a:pt x="301920" y="1041421"/>
                    <a:pt x="259067" y="1040150"/>
                  </a:cubicBezTo>
                  <a:cubicBezTo>
                    <a:pt x="233355" y="1038881"/>
                    <a:pt x="207643" y="1037611"/>
                    <a:pt x="183360" y="1036340"/>
                  </a:cubicBezTo>
                  <a:cubicBezTo>
                    <a:pt x="137650" y="1035071"/>
                    <a:pt x="91940" y="1033800"/>
                    <a:pt x="44801" y="1033800"/>
                  </a:cubicBezTo>
                  <a:cubicBezTo>
                    <a:pt x="34505" y="1033800"/>
                    <a:pt x="25615" y="1033800"/>
                    <a:pt x="15455" y="1032531"/>
                  </a:cubicBezTo>
                  <a:cubicBezTo>
                    <a:pt x="6565" y="1031261"/>
                    <a:pt x="1485" y="1024911"/>
                    <a:pt x="4025" y="1016021"/>
                  </a:cubicBezTo>
                  <a:cubicBezTo>
                    <a:pt x="12915" y="984558"/>
                    <a:pt x="9105" y="966041"/>
                    <a:pt x="7835" y="946783"/>
                  </a:cubicBezTo>
                  <a:cubicBezTo>
                    <a:pt x="6565" y="907526"/>
                    <a:pt x="2755" y="869010"/>
                    <a:pt x="4025" y="829753"/>
                  </a:cubicBezTo>
                  <a:cubicBezTo>
                    <a:pt x="1485" y="780867"/>
                    <a:pt x="-3595" y="175719"/>
                    <a:pt x="4025" y="126093"/>
                  </a:cubicBezTo>
                  <a:cubicBezTo>
                    <a:pt x="5295" y="116464"/>
                    <a:pt x="4025" y="106094"/>
                    <a:pt x="5295" y="96465"/>
                  </a:cubicBezTo>
                  <a:cubicBezTo>
                    <a:pt x="6565" y="80910"/>
                    <a:pt x="9105" y="63874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229" y="30480"/>
                    <a:pt x="79084" y="29210"/>
                  </a:cubicBezTo>
                  <a:cubicBezTo>
                    <a:pt x="117652" y="25400"/>
                    <a:pt x="156220" y="22860"/>
                    <a:pt x="196216" y="20320"/>
                  </a:cubicBezTo>
                  <a:cubicBezTo>
                    <a:pt x="223356" y="17780"/>
                    <a:pt x="250496" y="16510"/>
                    <a:pt x="276208" y="13970"/>
                  </a:cubicBezTo>
                  <a:cubicBezTo>
                    <a:pt x="301920" y="11430"/>
                    <a:pt x="329061" y="8890"/>
                    <a:pt x="354772" y="8890"/>
                  </a:cubicBezTo>
                  <a:cubicBezTo>
                    <a:pt x="383341" y="7620"/>
                    <a:pt x="411910" y="10160"/>
                    <a:pt x="440479" y="8890"/>
                  </a:cubicBezTo>
                  <a:cubicBezTo>
                    <a:pt x="476190" y="8890"/>
                    <a:pt x="1123272" y="6350"/>
                    <a:pt x="1158983" y="5080"/>
                  </a:cubicBezTo>
                  <a:cubicBezTo>
                    <a:pt x="1193266" y="3810"/>
                    <a:pt x="1227548" y="2540"/>
                    <a:pt x="1263259" y="2540"/>
                  </a:cubicBezTo>
                  <a:cubicBezTo>
                    <a:pt x="1321825" y="1270"/>
                    <a:pt x="1378963" y="0"/>
                    <a:pt x="1437529" y="0"/>
                  </a:cubicBezTo>
                  <a:cubicBezTo>
                    <a:pt x="1461812" y="0"/>
                    <a:pt x="1487524" y="2540"/>
                    <a:pt x="1511807" y="2540"/>
                  </a:cubicBezTo>
                  <a:cubicBezTo>
                    <a:pt x="1578944" y="3810"/>
                    <a:pt x="1647509" y="5080"/>
                    <a:pt x="1714646" y="7620"/>
                  </a:cubicBezTo>
                  <a:cubicBezTo>
                    <a:pt x="1750357" y="8890"/>
                    <a:pt x="1786068" y="12700"/>
                    <a:pt x="1821779" y="16510"/>
                  </a:cubicBezTo>
                  <a:lnTo>
                    <a:pt x="1845709" y="16510"/>
                  </a:lnTo>
                  <a:cubicBezTo>
                    <a:pt x="1857139" y="17780"/>
                    <a:pt x="1866029" y="20320"/>
                    <a:pt x="1876189" y="21590"/>
                  </a:cubicBezTo>
                  <a:close/>
                  <a:moveTo>
                    <a:pt x="1886349" y="1028721"/>
                  </a:moveTo>
                  <a:cubicBezTo>
                    <a:pt x="1887619" y="1012211"/>
                    <a:pt x="1888889" y="999511"/>
                    <a:pt x="1888889" y="986811"/>
                  </a:cubicBezTo>
                  <a:cubicBezTo>
                    <a:pt x="1887619" y="943820"/>
                    <a:pt x="1886349" y="904563"/>
                    <a:pt x="1886349" y="862344"/>
                  </a:cubicBezTo>
                  <a:cubicBezTo>
                    <a:pt x="1886349" y="843086"/>
                    <a:pt x="1888889" y="823828"/>
                    <a:pt x="1887619" y="804569"/>
                  </a:cubicBezTo>
                  <a:cubicBezTo>
                    <a:pt x="1887619" y="786793"/>
                    <a:pt x="1886349" y="768275"/>
                    <a:pt x="1885079" y="750499"/>
                  </a:cubicBezTo>
                  <a:cubicBezTo>
                    <a:pt x="1879999" y="723093"/>
                    <a:pt x="1868569" y="155721"/>
                    <a:pt x="1868569" y="128315"/>
                  </a:cubicBezTo>
                  <a:cubicBezTo>
                    <a:pt x="1866029" y="105353"/>
                    <a:pt x="1863489" y="81651"/>
                    <a:pt x="1860949" y="58690"/>
                  </a:cubicBezTo>
                  <a:cubicBezTo>
                    <a:pt x="1859679" y="44450"/>
                    <a:pt x="1858409" y="43180"/>
                    <a:pt x="1841777" y="41910"/>
                  </a:cubicBezTo>
                  <a:cubicBezTo>
                    <a:pt x="1837491" y="41910"/>
                    <a:pt x="1834634" y="41910"/>
                    <a:pt x="1830349" y="40640"/>
                  </a:cubicBezTo>
                  <a:cubicBezTo>
                    <a:pt x="1794638" y="36830"/>
                    <a:pt x="1757499" y="31750"/>
                    <a:pt x="1721788" y="30480"/>
                  </a:cubicBezTo>
                  <a:cubicBezTo>
                    <a:pt x="1634653" y="26670"/>
                    <a:pt x="1546090" y="25400"/>
                    <a:pt x="1458955" y="22860"/>
                  </a:cubicBezTo>
                  <a:lnTo>
                    <a:pt x="1356108" y="22860"/>
                  </a:lnTo>
                  <a:cubicBezTo>
                    <a:pt x="1310398" y="22860"/>
                    <a:pt x="1264688" y="22860"/>
                    <a:pt x="1220406" y="24130"/>
                  </a:cubicBezTo>
                  <a:cubicBezTo>
                    <a:pt x="1181838" y="25400"/>
                    <a:pt x="531899" y="29210"/>
                    <a:pt x="493331" y="29210"/>
                  </a:cubicBezTo>
                  <a:cubicBezTo>
                    <a:pt x="430480" y="29210"/>
                    <a:pt x="367628" y="26670"/>
                    <a:pt x="304777" y="33020"/>
                  </a:cubicBezTo>
                  <a:cubicBezTo>
                    <a:pt x="271923" y="36830"/>
                    <a:pt x="240497" y="36830"/>
                    <a:pt x="209072" y="38100"/>
                  </a:cubicBezTo>
                  <a:cubicBezTo>
                    <a:pt x="154791" y="41910"/>
                    <a:pt x="100510" y="45720"/>
                    <a:pt x="46230" y="50800"/>
                  </a:cubicBezTo>
                  <a:cubicBezTo>
                    <a:pt x="33235" y="50800"/>
                    <a:pt x="30695" y="52764"/>
                    <a:pt x="29425" y="61652"/>
                  </a:cubicBezTo>
                  <a:cubicBezTo>
                    <a:pt x="28155" y="74985"/>
                    <a:pt x="28155" y="88317"/>
                    <a:pt x="26885" y="101650"/>
                  </a:cubicBezTo>
                  <a:cubicBezTo>
                    <a:pt x="25615" y="123871"/>
                    <a:pt x="23075" y="145351"/>
                    <a:pt x="21805" y="167572"/>
                  </a:cubicBezTo>
                  <a:cubicBezTo>
                    <a:pt x="16725" y="191274"/>
                    <a:pt x="23075" y="770497"/>
                    <a:pt x="25615" y="794200"/>
                  </a:cubicBezTo>
                  <a:cubicBezTo>
                    <a:pt x="25615" y="819383"/>
                    <a:pt x="25615" y="845308"/>
                    <a:pt x="26885" y="870491"/>
                  </a:cubicBezTo>
                  <a:cubicBezTo>
                    <a:pt x="26885" y="889009"/>
                    <a:pt x="29425" y="907526"/>
                    <a:pt x="29425" y="926043"/>
                  </a:cubicBezTo>
                  <a:cubicBezTo>
                    <a:pt x="29425" y="946042"/>
                    <a:pt x="29425" y="966041"/>
                    <a:pt x="28155" y="986811"/>
                  </a:cubicBezTo>
                  <a:lnTo>
                    <a:pt x="28155" y="996971"/>
                  </a:lnTo>
                  <a:cubicBezTo>
                    <a:pt x="28155" y="1007131"/>
                    <a:pt x="31965" y="1010941"/>
                    <a:pt x="40855" y="1010941"/>
                  </a:cubicBezTo>
                  <a:cubicBezTo>
                    <a:pt x="59086" y="1010941"/>
                    <a:pt x="79084" y="1012211"/>
                    <a:pt x="97654" y="1012211"/>
                  </a:cubicBezTo>
                  <a:cubicBezTo>
                    <a:pt x="124794" y="1012211"/>
                    <a:pt x="153363" y="1009671"/>
                    <a:pt x="180503" y="1012211"/>
                  </a:cubicBezTo>
                  <a:cubicBezTo>
                    <a:pt x="224785" y="1016021"/>
                    <a:pt x="269066" y="1018561"/>
                    <a:pt x="313348" y="1017291"/>
                  </a:cubicBezTo>
                  <a:cubicBezTo>
                    <a:pt x="341917" y="1016021"/>
                    <a:pt x="369057" y="1018561"/>
                    <a:pt x="397626" y="1018561"/>
                  </a:cubicBezTo>
                  <a:cubicBezTo>
                    <a:pt x="439050" y="1018561"/>
                    <a:pt x="480475" y="1017291"/>
                    <a:pt x="521900" y="1018561"/>
                  </a:cubicBezTo>
                  <a:cubicBezTo>
                    <a:pt x="583323" y="1019831"/>
                    <a:pt x="1257545" y="1009671"/>
                    <a:pt x="1320397" y="1012211"/>
                  </a:cubicBezTo>
                  <a:cubicBezTo>
                    <a:pt x="1347537" y="1013481"/>
                    <a:pt x="1374677" y="1014751"/>
                    <a:pt x="1400389" y="1014751"/>
                  </a:cubicBezTo>
                  <a:cubicBezTo>
                    <a:pt x="1447528" y="1017291"/>
                    <a:pt x="1493238" y="1013481"/>
                    <a:pt x="1540376" y="1017291"/>
                  </a:cubicBezTo>
                  <a:cubicBezTo>
                    <a:pt x="1578944" y="1019831"/>
                    <a:pt x="1617512" y="1019831"/>
                    <a:pt x="1656080" y="1022371"/>
                  </a:cubicBezTo>
                  <a:cubicBezTo>
                    <a:pt x="1713217" y="1026181"/>
                    <a:pt x="1770355" y="1028721"/>
                    <a:pt x="1827492" y="1029991"/>
                  </a:cubicBezTo>
                  <a:cubicBezTo>
                    <a:pt x="1848249" y="1029991"/>
                    <a:pt x="1866029" y="1028721"/>
                    <a:pt x="1886349" y="1028721"/>
                  </a:cubicBezTo>
                  <a:close/>
                </a:path>
              </a:pathLst>
            </a:custGeom>
            <a:solidFill>
              <a:srgbClr val="2A2B39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7248209" y="467888"/>
            <a:ext cx="2271803" cy="560599"/>
            <a:chOff x="0" y="0"/>
            <a:chExt cx="1508834" cy="37232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39979" y="45156"/>
              <a:ext cx="1468855" cy="326465"/>
            </a:xfrm>
            <a:custGeom>
              <a:avLst/>
              <a:gdLst/>
              <a:ahLst/>
              <a:cxnLst/>
              <a:rect r="r" b="b" t="t" l="l"/>
              <a:pathLst>
                <a:path h="326465" w="1468855">
                  <a:moveTo>
                    <a:pt x="661" y="296690"/>
                  </a:moveTo>
                  <a:cubicBezTo>
                    <a:pt x="-1879" y="305580"/>
                    <a:pt x="3201" y="311930"/>
                    <a:pt x="10798" y="313200"/>
                  </a:cubicBezTo>
                  <a:cubicBezTo>
                    <a:pt x="19450" y="314470"/>
                    <a:pt x="27021" y="314470"/>
                    <a:pt x="35673" y="314470"/>
                  </a:cubicBezTo>
                  <a:cubicBezTo>
                    <a:pt x="70282" y="315740"/>
                    <a:pt x="104890" y="315740"/>
                    <a:pt x="140580" y="317010"/>
                  </a:cubicBezTo>
                  <a:cubicBezTo>
                    <a:pt x="160048" y="318280"/>
                    <a:pt x="179515" y="319550"/>
                    <a:pt x="197901" y="320820"/>
                  </a:cubicBezTo>
                  <a:cubicBezTo>
                    <a:pt x="230346" y="322090"/>
                    <a:pt x="261710" y="322090"/>
                    <a:pt x="294156" y="323360"/>
                  </a:cubicBezTo>
                  <a:cubicBezTo>
                    <a:pt x="307134" y="323360"/>
                    <a:pt x="319031" y="323360"/>
                    <a:pt x="332009" y="322090"/>
                  </a:cubicBezTo>
                  <a:cubicBezTo>
                    <a:pt x="337417" y="322090"/>
                    <a:pt x="343906" y="320820"/>
                    <a:pt x="349314" y="320820"/>
                  </a:cubicBezTo>
                  <a:cubicBezTo>
                    <a:pt x="370944" y="322090"/>
                    <a:pt x="803552" y="313200"/>
                    <a:pt x="825182" y="314470"/>
                  </a:cubicBezTo>
                  <a:cubicBezTo>
                    <a:pt x="855465" y="315740"/>
                    <a:pt x="938742" y="315740"/>
                    <a:pt x="969024" y="315740"/>
                  </a:cubicBezTo>
                  <a:cubicBezTo>
                    <a:pt x="980921" y="315740"/>
                    <a:pt x="991736" y="314470"/>
                    <a:pt x="1003633" y="314470"/>
                  </a:cubicBezTo>
                  <a:lnTo>
                    <a:pt x="1062035" y="318280"/>
                  </a:lnTo>
                  <a:cubicBezTo>
                    <a:pt x="1104214" y="320820"/>
                    <a:pt x="1145312" y="318280"/>
                    <a:pt x="1187491" y="322090"/>
                  </a:cubicBezTo>
                  <a:cubicBezTo>
                    <a:pt x="1257790" y="327170"/>
                    <a:pt x="1329170" y="320820"/>
                    <a:pt x="1405355" y="325900"/>
                  </a:cubicBezTo>
                  <a:cubicBezTo>
                    <a:pt x="1425675" y="327170"/>
                    <a:pt x="1445995" y="325900"/>
                    <a:pt x="1468855" y="325900"/>
                  </a:cubicBezTo>
                  <a:lnTo>
                    <a:pt x="1468855" y="266210"/>
                  </a:lnTo>
                  <a:cubicBezTo>
                    <a:pt x="1467585" y="232458"/>
                    <a:pt x="1466315" y="223660"/>
                    <a:pt x="1466315" y="214312"/>
                  </a:cubicBezTo>
                  <a:cubicBezTo>
                    <a:pt x="1466315" y="203497"/>
                    <a:pt x="1470125" y="192499"/>
                    <a:pt x="1463775" y="181685"/>
                  </a:cubicBezTo>
                  <a:cubicBezTo>
                    <a:pt x="1456155" y="174536"/>
                    <a:pt x="1444725" y="33580"/>
                    <a:pt x="1444725" y="26431"/>
                  </a:cubicBezTo>
                  <a:cubicBezTo>
                    <a:pt x="1442185" y="21482"/>
                    <a:pt x="1440915" y="16350"/>
                    <a:pt x="1438375" y="11401"/>
                  </a:cubicBezTo>
                  <a:cubicBezTo>
                    <a:pt x="1438375" y="9934"/>
                    <a:pt x="1437105" y="8468"/>
                    <a:pt x="1435835" y="5644"/>
                  </a:cubicBezTo>
                  <a:cubicBezTo>
                    <a:pt x="1425675" y="3104"/>
                    <a:pt x="1416785" y="1834"/>
                    <a:pt x="1406625" y="564"/>
                  </a:cubicBezTo>
                  <a:cubicBezTo>
                    <a:pt x="1399005" y="-706"/>
                    <a:pt x="1391385" y="564"/>
                    <a:pt x="1385035" y="564"/>
                  </a:cubicBezTo>
                  <a:lnTo>
                    <a:pt x="5390" y="5644"/>
                  </a:lnTo>
                  <a:lnTo>
                    <a:pt x="661" y="296690"/>
                  </a:lnTo>
                  <a:close/>
                </a:path>
              </a:pathLst>
            </a:custGeom>
            <a:solidFill>
              <a:srgbClr val="FED9F0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11430" y="16510"/>
              <a:ext cx="1447874" cy="317716"/>
            </a:xfrm>
            <a:custGeom>
              <a:avLst/>
              <a:gdLst/>
              <a:ahLst/>
              <a:cxnLst/>
              <a:rect r="r" b="b" t="t" l="l"/>
              <a:pathLst>
                <a:path h="317716" w="1447874">
                  <a:moveTo>
                    <a:pt x="1447874" y="317716"/>
                  </a:moveTo>
                  <a:lnTo>
                    <a:pt x="0" y="310096"/>
                  </a:lnTo>
                  <a:lnTo>
                    <a:pt x="0" y="116665"/>
                  </a:lnTo>
                  <a:lnTo>
                    <a:pt x="7620" y="20320"/>
                  </a:lnTo>
                  <a:lnTo>
                    <a:pt x="718541" y="0"/>
                  </a:lnTo>
                  <a:lnTo>
                    <a:pt x="1426284" y="8890"/>
                  </a:lnTo>
                  <a:close/>
                </a:path>
              </a:pathLst>
            </a:custGeom>
            <a:solidFill>
              <a:srgbClr val="FED9F0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-215" y="0"/>
              <a:ext cx="1472219" cy="343680"/>
            </a:xfrm>
            <a:custGeom>
              <a:avLst/>
              <a:gdLst/>
              <a:ahLst/>
              <a:cxnLst/>
              <a:rect r="r" b="b" t="t" l="l"/>
              <a:pathLst>
                <a:path h="343680" w="1472219">
                  <a:moveTo>
                    <a:pt x="1439199" y="21590"/>
                  </a:moveTo>
                  <a:cubicBezTo>
                    <a:pt x="1440469" y="34290"/>
                    <a:pt x="1440469" y="44450"/>
                    <a:pt x="1441739" y="52341"/>
                  </a:cubicBezTo>
                  <a:cubicBezTo>
                    <a:pt x="1444279" y="57290"/>
                    <a:pt x="1445549" y="62422"/>
                    <a:pt x="1448089" y="67371"/>
                  </a:cubicBezTo>
                  <a:cubicBezTo>
                    <a:pt x="1448089" y="74520"/>
                    <a:pt x="1460789" y="215476"/>
                    <a:pt x="1467139" y="222625"/>
                  </a:cubicBezTo>
                  <a:cubicBezTo>
                    <a:pt x="1473489" y="233439"/>
                    <a:pt x="1469679" y="244437"/>
                    <a:pt x="1469679" y="255252"/>
                  </a:cubicBezTo>
                  <a:cubicBezTo>
                    <a:pt x="1469679" y="264783"/>
                    <a:pt x="1470949" y="273582"/>
                    <a:pt x="1472219" y="283426"/>
                  </a:cubicBezTo>
                  <a:lnTo>
                    <a:pt x="1472219" y="343116"/>
                  </a:lnTo>
                  <a:cubicBezTo>
                    <a:pt x="1449359" y="343116"/>
                    <a:pt x="1429039" y="344386"/>
                    <a:pt x="1408719" y="343116"/>
                  </a:cubicBezTo>
                  <a:cubicBezTo>
                    <a:pt x="1338000" y="338036"/>
                    <a:pt x="1266620" y="344386"/>
                    <a:pt x="1196321" y="339306"/>
                  </a:cubicBezTo>
                  <a:cubicBezTo>
                    <a:pt x="1154142" y="335496"/>
                    <a:pt x="1113044" y="338036"/>
                    <a:pt x="1070865" y="335496"/>
                  </a:cubicBezTo>
                  <a:lnTo>
                    <a:pt x="1012463" y="331686"/>
                  </a:lnTo>
                  <a:cubicBezTo>
                    <a:pt x="1000566" y="331686"/>
                    <a:pt x="989751" y="332956"/>
                    <a:pt x="977854" y="332956"/>
                  </a:cubicBezTo>
                  <a:cubicBezTo>
                    <a:pt x="947572" y="331686"/>
                    <a:pt x="864295" y="332956"/>
                    <a:pt x="834012" y="331686"/>
                  </a:cubicBezTo>
                  <a:cubicBezTo>
                    <a:pt x="812382" y="330416"/>
                    <a:pt x="379774" y="339306"/>
                    <a:pt x="358143" y="338036"/>
                  </a:cubicBezTo>
                  <a:cubicBezTo>
                    <a:pt x="352736" y="338036"/>
                    <a:pt x="346247" y="339306"/>
                    <a:pt x="340839" y="339306"/>
                  </a:cubicBezTo>
                  <a:cubicBezTo>
                    <a:pt x="327861" y="339306"/>
                    <a:pt x="315964" y="340576"/>
                    <a:pt x="302986" y="340576"/>
                  </a:cubicBezTo>
                  <a:cubicBezTo>
                    <a:pt x="270540" y="340576"/>
                    <a:pt x="239176" y="339306"/>
                    <a:pt x="206731" y="338036"/>
                  </a:cubicBezTo>
                  <a:cubicBezTo>
                    <a:pt x="187263" y="336766"/>
                    <a:pt x="167796" y="335496"/>
                    <a:pt x="149410" y="334226"/>
                  </a:cubicBezTo>
                  <a:cubicBezTo>
                    <a:pt x="114802" y="332956"/>
                    <a:pt x="80193" y="331686"/>
                    <a:pt x="44503" y="331686"/>
                  </a:cubicBezTo>
                  <a:cubicBezTo>
                    <a:pt x="34505" y="331686"/>
                    <a:pt x="25615" y="331686"/>
                    <a:pt x="15455" y="330416"/>
                  </a:cubicBezTo>
                  <a:cubicBezTo>
                    <a:pt x="6565" y="329146"/>
                    <a:pt x="1485" y="322796"/>
                    <a:pt x="4025" y="313906"/>
                  </a:cubicBezTo>
                  <a:cubicBezTo>
                    <a:pt x="12915" y="282747"/>
                    <a:pt x="9105" y="278164"/>
                    <a:pt x="7835" y="273398"/>
                  </a:cubicBezTo>
                  <a:cubicBezTo>
                    <a:pt x="6565" y="263684"/>
                    <a:pt x="2755" y="254152"/>
                    <a:pt x="4025" y="244437"/>
                  </a:cubicBezTo>
                  <a:cubicBezTo>
                    <a:pt x="1485" y="232340"/>
                    <a:pt x="-3595" y="82585"/>
                    <a:pt x="4025" y="70304"/>
                  </a:cubicBezTo>
                  <a:cubicBezTo>
                    <a:pt x="5295" y="67921"/>
                    <a:pt x="4025" y="65355"/>
                    <a:pt x="5295" y="62972"/>
                  </a:cubicBezTo>
                  <a:cubicBezTo>
                    <a:pt x="6565" y="59123"/>
                    <a:pt x="9105" y="54907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3155" y="30480"/>
                    <a:pt x="70459" y="29210"/>
                  </a:cubicBezTo>
                  <a:cubicBezTo>
                    <a:pt x="99660" y="25400"/>
                    <a:pt x="128861" y="22860"/>
                    <a:pt x="159144" y="20320"/>
                  </a:cubicBezTo>
                  <a:cubicBezTo>
                    <a:pt x="179693" y="17780"/>
                    <a:pt x="200242" y="16510"/>
                    <a:pt x="219709" y="13970"/>
                  </a:cubicBezTo>
                  <a:cubicBezTo>
                    <a:pt x="239176" y="11430"/>
                    <a:pt x="259725" y="8890"/>
                    <a:pt x="279193" y="8890"/>
                  </a:cubicBezTo>
                  <a:cubicBezTo>
                    <a:pt x="300823" y="7620"/>
                    <a:pt x="322453" y="10160"/>
                    <a:pt x="344084" y="8890"/>
                  </a:cubicBezTo>
                  <a:cubicBezTo>
                    <a:pt x="371122" y="8890"/>
                    <a:pt x="861050" y="6350"/>
                    <a:pt x="888088" y="5080"/>
                  </a:cubicBezTo>
                  <a:cubicBezTo>
                    <a:pt x="914044" y="3810"/>
                    <a:pt x="940001" y="2540"/>
                    <a:pt x="967039" y="2540"/>
                  </a:cubicBezTo>
                  <a:cubicBezTo>
                    <a:pt x="1011381" y="1270"/>
                    <a:pt x="1054642" y="0"/>
                    <a:pt x="1098984" y="0"/>
                  </a:cubicBezTo>
                  <a:cubicBezTo>
                    <a:pt x="1117370" y="0"/>
                    <a:pt x="1136837" y="2540"/>
                    <a:pt x="1155223" y="2540"/>
                  </a:cubicBezTo>
                  <a:cubicBezTo>
                    <a:pt x="1206055" y="3810"/>
                    <a:pt x="1257968" y="5080"/>
                    <a:pt x="1308799" y="7620"/>
                  </a:cubicBezTo>
                  <a:cubicBezTo>
                    <a:pt x="1335837" y="8890"/>
                    <a:pt x="1362875" y="12700"/>
                    <a:pt x="1389913" y="16510"/>
                  </a:cubicBezTo>
                  <a:lnTo>
                    <a:pt x="1408719" y="16510"/>
                  </a:lnTo>
                  <a:cubicBezTo>
                    <a:pt x="1420149" y="17780"/>
                    <a:pt x="1429039" y="20320"/>
                    <a:pt x="1439199" y="21590"/>
                  </a:cubicBezTo>
                  <a:close/>
                  <a:moveTo>
                    <a:pt x="1449359" y="326606"/>
                  </a:moveTo>
                  <a:cubicBezTo>
                    <a:pt x="1450629" y="310096"/>
                    <a:pt x="1451899" y="297396"/>
                    <a:pt x="1451899" y="284696"/>
                  </a:cubicBezTo>
                  <a:cubicBezTo>
                    <a:pt x="1450629" y="272665"/>
                    <a:pt x="1449359" y="262950"/>
                    <a:pt x="1449359" y="252502"/>
                  </a:cubicBezTo>
                  <a:cubicBezTo>
                    <a:pt x="1449359" y="247737"/>
                    <a:pt x="1451899" y="242971"/>
                    <a:pt x="1450629" y="238205"/>
                  </a:cubicBezTo>
                  <a:cubicBezTo>
                    <a:pt x="1450629" y="233806"/>
                    <a:pt x="1449359" y="229224"/>
                    <a:pt x="1448089" y="224824"/>
                  </a:cubicBezTo>
                  <a:cubicBezTo>
                    <a:pt x="1443009" y="218042"/>
                    <a:pt x="1431579" y="77636"/>
                    <a:pt x="1431579" y="70854"/>
                  </a:cubicBezTo>
                  <a:cubicBezTo>
                    <a:pt x="1429039" y="65172"/>
                    <a:pt x="1426499" y="59306"/>
                    <a:pt x="1423959" y="53624"/>
                  </a:cubicBezTo>
                  <a:cubicBezTo>
                    <a:pt x="1422689" y="44450"/>
                    <a:pt x="1421419" y="43180"/>
                    <a:pt x="1405054" y="41910"/>
                  </a:cubicBezTo>
                  <a:cubicBezTo>
                    <a:pt x="1401810" y="41910"/>
                    <a:pt x="1399647" y="41910"/>
                    <a:pt x="1396402" y="40640"/>
                  </a:cubicBezTo>
                  <a:cubicBezTo>
                    <a:pt x="1369364" y="36830"/>
                    <a:pt x="1341245" y="31750"/>
                    <a:pt x="1314207" y="30480"/>
                  </a:cubicBezTo>
                  <a:cubicBezTo>
                    <a:pt x="1248234" y="26670"/>
                    <a:pt x="1181180" y="25400"/>
                    <a:pt x="1115207" y="22860"/>
                  </a:cubicBezTo>
                  <a:lnTo>
                    <a:pt x="1037338" y="22860"/>
                  </a:lnTo>
                  <a:cubicBezTo>
                    <a:pt x="1002729" y="22860"/>
                    <a:pt x="968120" y="22860"/>
                    <a:pt x="934593" y="24130"/>
                  </a:cubicBezTo>
                  <a:cubicBezTo>
                    <a:pt x="905392" y="25400"/>
                    <a:pt x="413301" y="29210"/>
                    <a:pt x="384100" y="29210"/>
                  </a:cubicBezTo>
                  <a:cubicBezTo>
                    <a:pt x="336513" y="29210"/>
                    <a:pt x="288926" y="26670"/>
                    <a:pt x="241339" y="33020"/>
                  </a:cubicBezTo>
                  <a:cubicBezTo>
                    <a:pt x="216464" y="36830"/>
                    <a:pt x="192671" y="36830"/>
                    <a:pt x="168878" y="38100"/>
                  </a:cubicBezTo>
                  <a:cubicBezTo>
                    <a:pt x="127780" y="41910"/>
                    <a:pt x="86682" y="45720"/>
                    <a:pt x="45584" y="50800"/>
                  </a:cubicBezTo>
                  <a:cubicBezTo>
                    <a:pt x="33235" y="50800"/>
                    <a:pt x="30695" y="52157"/>
                    <a:pt x="29425" y="54357"/>
                  </a:cubicBezTo>
                  <a:cubicBezTo>
                    <a:pt x="28155" y="57656"/>
                    <a:pt x="28155" y="60956"/>
                    <a:pt x="26885" y="64255"/>
                  </a:cubicBezTo>
                  <a:cubicBezTo>
                    <a:pt x="25615" y="69754"/>
                    <a:pt x="23075" y="75070"/>
                    <a:pt x="21805" y="80569"/>
                  </a:cubicBezTo>
                  <a:cubicBezTo>
                    <a:pt x="16725" y="86434"/>
                    <a:pt x="23075" y="229773"/>
                    <a:pt x="25615" y="235639"/>
                  </a:cubicBezTo>
                  <a:cubicBezTo>
                    <a:pt x="25615" y="241871"/>
                    <a:pt x="25615" y="248287"/>
                    <a:pt x="26885" y="254519"/>
                  </a:cubicBezTo>
                  <a:cubicBezTo>
                    <a:pt x="26885" y="259101"/>
                    <a:pt x="29425" y="263684"/>
                    <a:pt x="29425" y="268266"/>
                  </a:cubicBezTo>
                  <a:cubicBezTo>
                    <a:pt x="29425" y="273215"/>
                    <a:pt x="29425" y="278164"/>
                    <a:pt x="28155" y="284696"/>
                  </a:cubicBezTo>
                  <a:lnTo>
                    <a:pt x="28155" y="294856"/>
                  </a:lnTo>
                  <a:cubicBezTo>
                    <a:pt x="28155" y="305016"/>
                    <a:pt x="31965" y="308826"/>
                    <a:pt x="40855" y="308826"/>
                  </a:cubicBezTo>
                  <a:cubicBezTo>
                    <a:pt x="55318" y="308826"/>
                    <a:pt x="70459" y="310096"/>
                    <a:pt x="84519" y="310096"/>
                  </a:cubicBezTo>
                  <a:cubicBezTo>
                    <a:pt x="105068" y="310096"/>
                    <a:pt x="126698" y="307556"/>
                    <a:pt x="147247" y="310096"/>
                  </a:cubicBezTo>
                  <a:cubicBezTo>
                    <a:pt x="180774" y="313906"/>
                    <a:pt x="214301" y="316446"/>
                    <a:pt x="247828" y="315176"/>
                  </a:cubicBezTo>
                  <a:cubicBezTo>
                    <a:pt x="269459" y="313906"/>
                    <a:pt x="290008" y="316446"/>
                    <a:pt x="311638" y="316446"/>
                  </a:cubicBezTo>
                  <a:cubicBezTo>
                    <a:pt x="343002" y="316446"/>
                    <a:pt x="374366" y="315176"/>
                    <a:pt x="405730" y="316446"/>
                  </a:cubicBezTo>
                  <a:cubicBezTo>
                    <a:pt x="452236" y="317716"/>
                    <a:pt x="962713" y="307556"/>
                    <a:pt x="1010300" y="310096"/>
                  </a:cubicBezTo>
                  <a:cubicBezTo>
                    <a:pt x="1030849" y="311366"/>
                    <a:pt x="1051397" y="312636"/>
                    <a:pt x="1070865" y="312636"/>
                  </a:cubicBezTo>
                  <a:cubicBezTo>
                    <a:pt x="1106555" y="315176"/>
                    <a:pt x="1141164" y="311366"/>
                    <a:pt x="1176854" y="315176"/>
                  </a:cubicBezTo>
                  <a:cubicBezTo>
                    <a:pt x="1206055" y="317716"/>
                    <a:pt x="1235256" y="317716"/>
                    <a:pt x="1264457" y="320256"/>
                  </a:cubicBezTo>
                  <a:cubicBezTo>
                    <a:pt x="1307718" y="324066"/>
                    <a:pt x="1350978" y="326606"/>
                    <a:pt x="1394239" y="327876"/>
                  </a:cubicBezTo>
                  <a:cubicBezTo>
                    <a:pt x="1411259" y="327876"/>
                    <a:pt x="1429039" y="326606"/>
                    <a:pt x="1449359" y="326606"/>
                  </a:cubicBezTo>
                  <a:close/>
                </a:path>
              </a:pathLst>
            </a:custGeom>
            <a:solidFill>
              <a:srgbClr val="2A2B39"/>
            </a:solidFill>
          </p:spPr>
        </p:sp>
      </p:grpSp>
      <p:sp>
        <p:nvSpPr>
          <p:cNvPr name="Freeform 20" id="20"/>
          <p:cNvSpPr/>
          <p:nvPr/>
        </p:nvSpPr>
        <p:spPr>
          <a:xfrm flipH="false" flipV="false" rot="-5400000">
            <a:off x="15052534" y="1481020"/>
            <a:ext cx="444371" cy="283326"/>
          </a:xfrm>
          <a:custGeom>
            <a:avLst/>
            <a:gdLst/>
            <a:ahLst/>
            <a:cxnLst/>
            <a:rect r="r" b="b" t="t" l="l"/>
            <a:pathLst>
              <a:path h="283326" w="444371">
                <a:moveTo>
                  <a:pt x="0" y="0"/>
                </a:moveTo>
                <a:lnTo>
                  <a:pt x="444371" y="0"/>
                </a:lnTo>
                <a:lnTo>
                  <a:pt x="444371" y="283326"/>
                </a:lnTo>
                <a:lnTo>
                  <a:pt x="0" y="2833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85224" t="-233427" r="-78713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10479890" y="2933065"/>
            <a:ext cx="4528878" cy="1983281"/>
            <a:chOff x="0" y="0"/>
            <a:chExt cx="3557941" cy="155809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40031" y="45156"/>
              <a:ext cx="3517911" cy="1512229"/>
            </a:xfrm>
            <a:custGeom>
              <a:avLst/>
              <a:gdLst/>
              <a:ahLst/>
              <a:cxnLst/>
              <a:rect r="r" b="b" t="t" l="l"/>
              <a:pathLst>
                <a:path h="1512229" w="3517911">
                  <a:moveTo>
                    <a:pt x="609" y="1482454"/>
                  </a:moveTo>
                  <a:cubicBezTo>
                    <a:pt x="-1931" y="1491344"/>
                    <a:pt x="3149" y="1497694"/>
                    <a:pt x="21906" y="1498964"/>
                  </a:cubicBezTo>
                  <a:cubicBezTo>
                    <a:pt x="43572" y="1500234"/>
                    <a:pt x="62530" y="1500234"/>
                    <a:pt x="84196" y="1500234"/>
                  </a:cubicBezTo>
                  <a:cubicBezTo>
                    <a:pt x="170861" y="1501504"/>
                    <a:pt x="257526" y="1501504"/>
                    <a:pt x="346899" y="1502774"/>
                  </a:cubicBezTo>
                  <a:cubicBezTo>
                    <a:pt x="395647" y="1504044"/>
                    <a:pt x="444396" y="1505314"/>
                    <a:pt x="490437" y="1506584"/>
                  </a:cubicBezTo>
                  <a:cubicBezTo>
                    <a:pt x="571685" y="1507854"/>
                    <a:pt x="650225" y="1507854"/>
                    <a:pt x="731473" y="1509124"/>
                  </a:cubicBezTo>
                  <a:cubicBezTo>
                    <a:pt x="763972" y="1509124"/>
                    <a:pt x="793763" y="1509124"/>
                    <a:pt x="826263" y="1507854"/>
                  </a:cubicBezTo>
                  <a:cubicBezTo>
                    <a:pt x="839804" y="1507854"/>
                    <a:pt x="856054" y="1506584"/>
                    <a:pt x="869595" y="1506584"/>
                  </a:cubicBezTo>
                  <a:cubicBezTo>
                    <a:pt x="923760" y="1507854"/>
                    <a:pt x="2007069" y="1498964"/>
                    <a:pt x="2061234" y="1500234"/>
                  </a:cubicBezTo>
                  <a:cubicBezTo>
                    <a:pt x="2137065" y="1501504"/>
                    <a:pt x="2345602" y="1501504"/>
                    <a:pt x="2421434" y="1501504"/>
                  </a:cubicBezTo>
                  <a:cubicBezTo>
                    <a:pt x="2451225" y="1501504"/>
                    <a:pt x="2478308" y="1500234"/>
                    <a:pt x="2508099" y="1500234"/>
                  </a:cubicBezTo>
                  <a:lnTo>
                    <a:pt x="2654345" y="1504044"/>
                  </a:lnTo>
                  <a:cubicBezTo>
                    <a:pt x="2759968" y="1506584"/>
                    <a:pt x="2862882" y="1504044"/>
                    <a:pt x="2968505" y="1507854"/>
                  </a:cubicBezTo>
                  <a:cubicBezTo>
                    <a:pt x="3144542" y="1512934"/>
                    <a:pt x="3323288" y="1506584"/>
                    <a:pt x="3454410" y="1511664"/>
                  </a:cubicBezTo>
                  <a:cubicBezTo>
                    <a:pt x="3474730" y="1512934"/>
                    <a:pt x="3495051" y="1511664"/>
                    <a:pt x="3517910" y="1511664"/>
                  </a:cubicBezTo>
                  <a:lnTo>
                    <a:pt x="3517910" y="1451974"/>
                  </a:lnTo>
                  <a:cubicBezTo>
                    <a:pt x="3516640" y="1391352"/>
                    <a:pt x="3515371" y="1337369"/>
                    <a:pt x="3515371" y="1280011"/>
                  </a:cubicBezTo>
                  <a:cubicBezTo>
                    <a:pt x="3515371" y="1213657"/>
                    <a:pt x="3519180" y="1146177"/>
                    <a:pt x="3512830" y="1079823"/>
                  </a:cubicBezTo>
                  <a:cubicBezTo>
                    <a:pt x="3505210" y="1035961"/>
                    <a:pt x="3493780" y="171101"/>
                    <a:pt x="3493780" y="127239"/>
                  </a:cubicBezTo>
                  <a:cubicBezTo>
                    <a:pt x="3491240" y="96874"/>
                    <a:pt x="3489971" y="65383"/>
                    <a:pt x="3487430" y="35018"/>
                  </a:cubicBezTo>
                  <a:cubicBezTo>
                    <a:pt x="3487430" y="26020"/>
                    <a:pt x="3486160" y="17023"/>
                    <a:pt x="3484890" y="5644"/>
                  </a:cubicBezTo>
                  <a:cubicBezTo>
                    <a:pt x="3474730" y="3104"/>
                    <a:pt x="3465840" y="1834"/>
                    <a:pt x="3455680" y="564"/>
                  </a:cubicBezTo>
                  <a:cubicBezTo>
                    <a:pt x="3448060" y="-706"/>
                    <a:pt x="3440440" y="564"/>
                    <a:pt x="3434090" y="564"/>
                  </a:cubicBezTo>
                  <a:lnTo>
                    <a:pt x="8365" y="5644"/>
                  </a:lnTo>
                  <a:lnTo>
                    <a:pt x="609" y="1482454"/>
                  </a:lnTo>
                  <a:close/>
                </a:path>
              </a:pathLst>
            </a:custGeom>
            <a:solidFill>
              <a:srgbClr val="FFE492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1430" y="16510"/>
              <a:ext cx="3496981" cy="1503480"/>
            </a:xfrm>
            <a:custGeom>
              <a:avLst/>
              <a:gdLst/>
              <a:ahLst/>
              <a:cxnLst/>
              <a:rect r="r" b="b" t="t" l="l"/>
              <a:pathLst>
                <a:path h="1503480" w="3496981">
                  <a:moveTo>
                    <a:pt x="3496981" y="1503480"/>
                  </a:moveTo>
                  <a:lnTo>
                    <a:pt x="0" y="1495860"/>
                  </a:lnTo>
                  <a:lnTo>
                    <a:pt x="0" y="533770"/>
                  </a:lnTo>
                  <a:lnTo>
                    <a:pt x="7620" y="20320"/>
                  </a:lnTo>
                  <a:lnTo>
                    <a:pt x="1751301" y="0"/>
                  </a:lnTo>
                  <a:lnTo>
                    <a:pt x="3475392" y="8890"/>
                  </a:lnTo>
                  <a:close/>
                </a:path>
              </a:pathLst>
            </a:custGeom>
            <a:solidFill>
              <a:srgbClr val="FFE492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-215" y="0"/>
              <a:ext cx="3521326" cy="1529444"/>
            </a:xfrm>
            <a:custGeom>
              <a:avLst/>
              <a:gdLst/>
              <a:ahLst/>
              <a:cxnLst/>
              <a:rect r="r" b="b" t="t" l="l"/>
              <a:pathLst>
                <a:path h="1529444" w="3521326">
                  <a:moveTo>
                    <a:pt x="3488306" y="21590"/>
                  </a:moveTo>
                  <a:cubicBezTo>
                    <a:pt x="3489576" y="34290"/>
                    <a:pt x="3489576" y="44450"/>
                    <a:pt x="3490847" y="54306"/>
                  </a:cubicBezTo>
                  <a:cubicBezTo>
                    <a:pt x="3493386" y="84672"/>
                    <a:pt x="3494656" y="116163"/>
                    <a:pt x="3497197" y="146528"/>
                  </a:cubicBezTo>
                  <a:cubicBezTo>
                    <a:pt x="3497197" y="190390"/>
                    <a:pt x="3509897" y="1055250"/>
                    <a:pt x="3516247" y="1099112"/>
                  </a:cubicBezTo>
                  <a:cubicBezTo>
                    <a:pt x="3522597" y="1165466"/>
                    <a:pt x="3518786" y="1232946"/>
                    <a:pt x="3518786" y="1299300"/>
                  </a:cubicBezTo>
                  <a:cubicBezTo>
                    <a:pt x="3518786" y="1357782"/>
                    <a:pt x="3520056" y="1411766"/>
                    <a:pt x="3521326" y="1469190"/>
                  </a:cubicBezTo>
                  <a:lnTo>
                    <a:pt x="3521326" y="1528880"/>
                  </a:lnTo>
                  <a:cubicBezTo>
                    <a:pt x="3498467" y="1528880"/>
                    <a:pt x="3478147" y="1530150"/>
                    <a:pt x="3457826" y="1528880"/>
                  </a:cubicBezTo>
                  <a:cubicBezTo>
                    <a:pt x="3284994" y="1523800"/>
                    <a:pt x="3106248" y="1530150"/>
                    <a:pt x="2930211" y="1525070"/>
                  </a:cubicBezTo>
                  <a:cubicBezTo>
                    <a:pt x="2824588" y="1521260"/>
                    <a:pt x="2721674" y="1523800"/>
                    <a:pt x="2616051" y="1521260"/>
                  </a:cubicBezTo>
                  <a:lnTo>
                    <a:pt x="2469805" y="1517450"/>
                  </a:lnTo>
                  <a:cubicBezTo>
                    <a:pt x="2440014" y="1517450"/>
                    <a:pt x="2412931" y="1518720"/>
                    <a:pt x="2383140" y="1518720"/>
                  </a:cubicBezTo>
                  <a:cubicBezTo>
                    <a:pt x="2307308" y="1517450"/>
                    <a:pt x="2098772" y="1518720"/>
                    <a:pt x="2022940" y="1517450"/>
                  </a:cubicBezTo>
                  <a:cubicBezTo>
                    <a:pt x="1968775" y="1516180"/>
                    <a:pt x="885466" y="1525070"/>
                    <a:pt x="831301" y="1523800"/>
                  </a:cubicBezTo>
                  <a:cubicBezTo>
                    <a:pt x="817760" y="1523800"/>
                    <a:pt x="801510" y="1525070"/>
                    <a:pt x="787969" y="1525070"/>
                  </a:cubicBezTo>
                  <a:cubicBezTo>
                    <a:pt x="755469" y="1525070"/>
                    <a:pt x="725678" y="1526340"/>
                    <a:pt x="693179" y="1526340"/>
                  </a:cubicBezTo>
                  <a:cubicBezTo>
                    <a:pt x="611931" y="1526340"/>
                    <a:pt x="533391" y="1525070"/>
                    <a:pt x="452143" y="1523800"/>
                  </a:cubicBezTo>
                  <a:cubicBezTo>
                    <a:pt x="403394" y="1522530"/>
                    <a:pt x="354645" y="1521260"/>
                    <a:pt x="308605" y="1519990"/>
                  </a:cubicBezTo>
                  <a:cubicBezTo>
                    <a:pt x="221940" y="1518720"/>
                    <a:pt x="135275" y="1517450"/>
                    <a:pt x="45903" y="1517450"/>
                  </a:cubicBezTo>
                  <a:cubicBezTo>
                    <a:pt x="34505" y="1517450"/>
                    <a:pt x="25615" y="1517450"/>
                    <a:pt x="15455" y="1516180"/>
                  </a:cubicBezTo>
                  <a:cubicBezTo>
                    <a:pt x="6565" y="1514910"/>
                    <a:pt x="1485" y="1508560"/>
                    <a:pt x="4025" y="1499670"/>
                  </a:cubicBezTo>
                  <a:cubicBezTo>
                    <a:pt x="12915" y="1467999"/>
                    <a:pt x="9105" y="1439882"/>
                    <a:pt x="7835" y="1410641"/>
                  </a:cubicBezTo>
                  <a:cubicBezTo>
                    <a:pt x="6565" y="1351035"/>
                    <a:pt x="2755" y="1292552"/>
                    <a:pt x="4025" y="1232946"/>
                  </a:cubicBezTo>
                  <a:cubicBezTo>
                    <a:pt x="1485" y="1158718"/>
                    <a:pt x="-3595" y="239875"/>
                    <a:pt x="4025" y="164523"/>
                  </a:cubicBezTo>
                  <a:cubicBezTo>
                    <a:pt x="5295" y="149902"/>
                    <a:pt x="4025" y="134157"/>
                    <a:pt x="5295" y="119536"/>
                  </a:cubicBezTo>
                  <a:cubicBezTo>
                    <a:pt x="6565" y="95919"/>
                    <a:pt x="9105" y="70052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67569" y="30480"/>
                    <a:pt x="110901" y="29210"/>
                  </a:cubicBezTo>
                  <a:cubicBezTo>
                    <a:pt x="184024" y="25400"/>
                    <a:pt x="257148" y="22860"/>
                    <a:pt x="332979" y="20320"/>
                  </a:cubicBezTo>
                  <a:cubicBezTo>
                    <a:pt x="384436" y="17780"/>
                    <a:pt x="435893" y="16510"/>
                    <a:pt x="484642" y="13970"/>
                  </a:cubicBezTo>
                  <a:cubicBezTo>
                    <a:pt x="533391" y="11430"/>
                    <a:pt x="584848" y="8890"/>
                    <a:pt x="633597" y="8890"/>
                  </a:cubicBezTo>
                  <a:cubicBezTo>
                    <a:pt x="687763" y="7620"/>
                    <a:pt x="741928" y="10160"/>
                    <a:pt x="796094" y="8890"/>
                  </a:cubicBezTo>
                  <a:cubicBezTo>
                    <a:pt x="863800" y="8890"/>
                    <a:pt x="2090647" y="6350"/>
                    <a:pt x="2158354" y="5080"/>
                  </a:cubicBezTo>
                  <a:cubicBezTo>
                    <a:pt x="2223352" y="3810"/>
                    <a:pt x="2288351" y="2540"/>
                    <a:pt x="2356057" y="2540"/>
                  </a:cubicBezTo>
                  <a:cubicBezTo>
                    <a:pt x="2467097" y="1270"/>
                    <a:pt x="2575427" y="0"/>
                    <a:pt x="2686466" y="0"/>
                  </a:cubicBezTo>
                  <a:cubicBezTo>
                    <a:pt x="2732507" y="0"/>
                    <a:pt x="2781256" y="2540"/>
                    <a:pt x="2827296" y="2540"/>
                  </a:cubicBezTo>
                  <a:cubicBezTo>
                    <a:pt x="2954585" y="3810"/>
                    <a:pt x="3084582" y="5080"/>
                    <a:pt x="3211871" y="7620"/>
                  </a:cubicBezTo>
                  <a:cubicBezTo>
                    <a:pt x="3279578" y="8890"/>
                    <a:pt x="3347284" y="12700"/>
                    <a:pt x="3414991" y="16510"/>
                  </a:cubicBezTo>
                  <a:lnTo>
                    <a:pt x="3457826" y="16510"/>
                  </a:lnTo>
                  <a:cubicBezTo>
                    <a:pt x="3469256" y="17780"/>
                    <a:pt x="3478147" y="20320"/>
                    <a:pt x="3488306" y="21590"/>
                  </a:cubicBezTo>
                  <a:close/>
                  <a:moveTo>
                    <a:pt x="3498467" y="1512370"/>
                  </a:moveTo>
                  <a:cubicBezTo>
                    <a:pt x="3499736" y="1495860"/>
                    <a:pt x="3501006" y="1483160"/>
                    <a:pt x="3501006" y="1470460"/>
                  </a:cubicBezTo>
                  <a:cubicBezTo>
                    <a:pt x="3499736" y="1406143"/>
                    <a:pt x="3498467" y="1346536"/>
                    <a:pt x="3498467" y="1282431"/>
                  </a:cubicBezTo>
                  <a:cubicBezTo>
                    <a:pt x="3498467" y="1253189"/>
                    <a:pt x="3501006" y="1223949"/>
                    <a:pt x="3499736" y="1194708"/>
                  </a:cubicBezTo>
                  <a:cubicBezTo>
                    <a:pt x="3499736" y="1167716"/>
                    <a:pt x="3498467" y="1139599"/>
                    <a:pt x="3497197" y="1112608"/>
                  </a:cubicBezTo>
                  <a:cubicBezTo>
                    <a:pt x="3492117" y="1070995"/>
                    <a:pt x="3480686" y="209509"/>
                    <a:pt x="3480686" y="167897"/>
                  </a:cubicBezTo>
                  <a:cubicBezTo>
                    <a:pt x="3478147" y="133032"/>
                    <a:pt x="3475606" y="97043"/>
                    <a:pt x="3473067" y="62179"/>
                  </a:cubicBezTo>
                  <a:cubicBezTo>
                    <a:pt x="3471797" y="44450"/>
                    <a:pt x="3470526" y="43180"/>
                    <a:pt x="3452907" y="41910"/>
                  </a:cubicBezTo>
                  <a:cubicBezTo>
                    <a:pt x="3444782" y="41910"/>
                    <a:pt x="3439366" y="41910"/>
                    <a:pt x="3431241" y="40640"/>
                  </a:cubicBezTo>
                  <a:cubicBezTo>
                    <a:pt x="3363534" y="36830"/>
                    <a:pt x="3293119" y="31750"/>
                    <a:pt x="3225412" y="30480"/>
                  </a:cubicBezTo>
                  <a:cubicBezTo>
                    <a:pt x="3060208" y="26670"/>
                    <a:pt x="2892295" y="25400"/>
                    <a:pt x="2727090" y="22860"/>
                  </a:cubicBezTo>
                  <a:lnTo>
                    <a:pt x="2532095" y="22860"/>
                  </a:lnTo>
                  <a:cubicBezTo>
                    <a:pt x="2445430" y="22860"/>
                    <a:pt x="2358766" y="22860"/>
                    <a:pt x="2274809" y="24130"/>
                  </a:cubicBezTo>
                  <a:cubicBezTo>
                    <a:pt x="2201686" y="25400"/>
                    <a:pt x="969423" y="29210"/>
                    <a:pt x="896299" y="29210"/>
                  </a:cubicBezTo>
                  <a:cubicBezTo>
                    <a:pt x="777136" y="29210"/>
                    <a:pt x="657972" y="26670"/>
                    <a:pt x="538808" y="33020"/>
                  </a:cubicBezTo>
                  <a:cubicBezTo>
                    <a:pt x="476518" y="36830"/>
                    <a:pt x="416936" y="36830"/>
                    <a:pt x="357354" y="38100"/>
                  </a:cubicBezTo>
                  <a:cubicBezTo>
                    <a:pt x="254439" y="41910"/>
                    <a:pt x="151525" y="45720"/>
                    <a:pt x="48611" y="50800"/>
                  </a:cubicBezTo>
                  <a:cubicBezTo>
                    <a:pt x="33235" y="50800"/>
                    <a:pt x="30695" y="53182"/>
                    <a:pt x="29425" y="66678"/>
                  </a:cubicBezTo>
                  <a:cubicBezTo>
                    <a:pt x="28155" y="86922"/>
                    <a:pt x="28155" y="107165"/>
                    <a:pt x="26885" y="127409"/>
                  </a:cubicBezTo>
                  <a:cubicBezTo>
                    <a:pt x="25615" y="161149"/>
                    <a:pt x="23075" y="193764"/>
                    <a:pt x="21805" y="227504"/>
                  </a:cubicBezTo>
                  <a:cubicBezTo>
                    <a:pt x="16725" y="263492"/>
                    <a:pt x="23075" y="1142973"/>
                    <a:pt x="25615" y="1178962"/>
                  </a:cubicBezTo>
                  <a:cubicBezTo>
                    <a:pt x="25615" y="1217201"/>
                    <a:pt x="25615" y="1256564"/>
                    <a:pt x="26885" y="1294802"/>
                  </a:cubicBezTo>
                  <a:cubicBezTo>
                    <a:pt x="26885" y="1322918"/>
                    <a:pt x="29425" y="1351035"/>
                    <a:pt x="29425" y="1379151"/>
                  </a:cubicBezTo>
                  <a:cubicBezTo>
                    <a:pt x="29425" y="1409517"/>
                    <a:pt x="29425" y="1439882"/>
                    <a:pt x="28155" y="1470460"/>
                  </a:cubicBezTo>
                  <a:lnTo>
                    <a:pt x="28155" y="1480620"/>
                  </a:lnTo>
                  <a:cubicBezTo>
                    <a:pt x="28155" y="1490780"/>
                    <a:pt x="31965" y="1494590"/>
                    <a:pt x="40855" y="1494590"/>
                  </a:cubicBezTo>
                  <a:cubicBezTo>
                    <a:pt x="72985" y="1494590"/>
                    <a:pt x="110901" y="1495860"/>
                    <a:pt x="146109" y="1495860"/>
                  </a:cubicBezTo>
                  <a:cubicBezTo>
                    <a:pt x="197566" y="1495860"/>
                    <a:pt x="251731" y="1493320"/>
                    <a:pt x="303188" y="1495860"/>
                  </a:cubicBezTo>
                  <a:cubicBezTo>
                    <a:pt x="387145" y="1499670"/>
                    <a:pt x="471101" y="1502210"/>
                    <a:pt x="555057" y="1500940"/>
                  </a:cubicBezTo>
                  <a:cubicBezTo>
                    <a:pt x="609223" y="1499670"/>
                    <a:pt x="660680" y="1502210"/>
                    <a:pt x="714845" y="1502210"/>
                  </a:cubicBezTo>
                  <a:cubicBezTo>
                    <a:pt x="793385" y="1502210"/>
                    <a:pt x="871925" y="1500940"/>
                    <a:pt x="950465" y="1502210"/>
                  </a:cubicBezTo>
                  <a:cubicBezTo>
                    <a:pt x="1066921" y="1503480"/>
                    <a:pt x="2345224" y="1493320"/>
                    <a:pt x="2464388" y="1495860"/>
                  </a:cubicBezTo>
                  <a:cubicBezTo>
                    <a:pt x="2515846" y="1497130"/>
                    <a:pt x="2567302" y="1498400"/>
                    <a:pt x="2616051" y="1498400"/>
                  </a:cubicBezTo>
                  <a:cubicBezTo>
                    <a:pt x="2705424" y="1500940"/>
                    <a:pt x="2792089" y="1497130"/>
                    <a:pt x="2881462" y="1500940"/>
                  </a:cubicBezTo>
                  <a:cubicBezTo>
                    <a:pt x="2954585" y="1503480"/>
                    <a:pt x="3027708" y="1503480"/>
                    <a:pt x="3100832" y="1506020"/>
                  </a:cubicBezTo>
                  <a:cubicBezTo>
                    <a:pt x="3209163" y="1509830"/>
                    <a:pt x="3317494" y="1512370"/>
                    <a:pt x="3425825" y="1513640"/>
                  </a:cubicBezTo>
                  <a:cubicBezTo>
                    <a:pt x="3460367" y="1513640"/>
                    <a:pt x="3478147" y="1512370"/>
                    <a:pt x="3498467" y="1512370"/>
                  </a:cubicBezTo>
                  <a:close/>
                </a:path>
              </a:pathLst>
            </a:custGeom>
            <a:solidFill>
              <a:srgbClr val="282938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5541195" y="3058128"/>
            <a:ext cx="1800963" cy="1647921"/>
            <a:chOff x="0" y="0"/>
            <a:chExt cx="921941" cy="843596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39960" y="45156"/>
              <a:ext cx="881981" cy="797735"/>
            </a:xfrm>
            <a:custGeom>
              <a:avLst/>
              <a:gdLst/>
              <a:ahLst/>
              <a:cxnLst/>
              <a:rect r="r" b="b" t="t" l="l"/>
              <a:pathLst>
                <a:path h="797735" w="881981">
                  <a:moveTo>
                    <a:pt x="680" y="767960"/>
                  </a:moveTo>
                  <a:cubicBezTo>
                    <a:pt x="-1860" y="776850"/>
                    <a:pt x="3220" y="783200"/>
                    <a:pt x="7620" y="784470"/>
                  </a:cubicBezTo>
                  <a:cubicBezTo>
                    <a:pt x="12545" y="785740"/>
                    <a:pt x="16854" y="785740"/>
                    <a:pt x="21779" y="785740"/>
                  </a:cubicBezTo>
                  <a:cubicBezTo>
                    <a:pt x="41478" y="787010"/>
                    <a:pt x="61177" y="787010"/>
                    <a:pt x="81492" y="788280"/>
                  </a:cubicBezTo>
                  <a:cubicBezTo>
                    <a:pt x="92573" y="789550"/>
                    <a:pt x="103653" y="790820"/>
                    <a:pt x="114118" y="792090"/>
                  </a:cubicBezTo>
                  <a:cubicBezTo>
                    <a:pt x="132586" y="793360"/>
                    <a:pt x="150439" y="793360"/>
                    <a:pt x="168906" y="794630"/>
                  </a:cubicBezTo>
                  <a:cubicBezTo>
                    <a:pt x="176294" y="794630"/>
                    <a:pt x="183065" y="794630"/>
                    <a:pt x="190452" y="793360"/>
                  </a:cubicBezTo>
                  <a:cubicBezTo>
                    <a:pt x="193530" y="793360"/>
                    <a:pt x="197224" y="792090"/>
                    <a:pt x="200302" y="792090"/>
                  </a:cubicBezTo>
                  <a:cubicBezTo>
                    <a:pt x="212614" y="793360"/>
                    <a:pt x="458852" y="784470"/>
                    <a:pt x="471164" y="785740"/>
                  </a:cubicBezTo>
                  <a:cubicBezTo>
                    <a:pt x="488400" y="787010"/>
                    <a:pt x="535801" y="787010"/>
                    <a:pt x="553038" y="787010"/>
                  </a:cubicBezTo>
                  <a:cubicBezTo>
                    <a:pt x="559809" y="787010"/>
                    <a:pt x="565965" y="785740"/>
                    <a:pt x="572737" y="785740"/>
                  </a:cubicBezTo>
                  <a:lnTo>
                    <a:pt x="605979" y="789550"/>
                  </a:lnTo>
                  <a:cubicBezTo>
                    <a:pt x="629987" y="792090"/>
                    <a:pt x="653380" y="789550"/>
                    <a:pt x="677388" y="793360"/>
                  </a:cubicBezTo>
                  <a:cubicBezTo>
                    <a:pt x="717402" y="798440"/>
                    <a:pt x="758031" y="792090"/>
                    <a:pt x="818481" y="797170"/>
                  </a:cubicBezTo>
                  <a:cubicBezTo>
                    <a:pt x="838801" y="798440"/>
                    <a:pt x="859121" y="797170"/>
                    <a:pt x="881981" y="797170"/>
                  </a:cubicBezTo>
                  <a:lnTo>
                    <a:pt x="881981" y="737480"/>
                  </a:lnTo>
                  <a:cubicBezTo>
                    <a:pt x="880711" y="693049"/>
                    <a:pt x="879441" y="666293"/>
                    <a:pt x="879441" y="637864"/>
                  </a:cubicBezTo>
                  <a:cubicBezTo>
                    <a:pt x="879441" y="604975"/>
                    <a:pt x="883251" y="571529"/>
                    <a:pt x="876901" y="538641"/>
                  </a:cubicBezTo>
                  <a:cubicBezTo>
                    <a:pt x="869281" y="516901"/>
                    <a:pt x="857851" y="88236"/>
                    <a:pt x="857851" y="66496"/>
                  </a:cubicBezTo>
                  <a:cubicBezTo>
                    <a:pt x="855311" y="51446"/>
                    <a:pt x="854041" y="35838"/>
                    <a:pt x="851501" y="20787"/>
                  </a:cubicBezTo>
                  <a:cubicBezTo>
                    <a:pt x="851501" y="16328"/>
                    <a:pt x="850231" y="11868"/>
                    <a:pt x="848961" y="5644"/>
                  </a:cubicBezTo>
                  <a:cubicBezTo>
                    <a:pt x="838801" y="3104"/>
                    <a:pt x="829911" y="1834"/>
                    <a:pt x="819751" y="564"/>
                  </a:cubicBezTo>
                  <a:cubicBezTo>
                    <a:pt x="812131" y="-706"/>
                    <a:pt x="804511" y="564"/>
                    <a:pt x="798161" y="564"/>
                  </a:cubicBezTo>
                  <a:lnTo>
                    <a:pt x="4543" y="5644"/>
                  </a:lnTo>
                  <a:lnTo>
                    <a:pt x="680" y="767960"/>
                  </a:lnTo>
                  <a:close/>
                </a:path>
              </a:pathLst>
            </a:custGeom>
            <a:solidFill>
              <a:srgbClr val="2C2C2F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11430" y="16510"/>
              <a:ext cx="860981" cy="788986"/>
            </a:xfrm>
            <a:custGeom>
              <a:avLst/>
              <a:gdLst/>
              <a:ahLst/>
              <a:cxnLst/>
              <a:rect r="r" b="b" t="t" l="l"/>
              <a:pathLst>
                <a:path h="788986" w="860981">
                  <a:moveTo>
                    <a:pt x="860981" y="788986"/>
                  </a:moveTo>
                  <a:lnTo>
                    <a:pt x="0" y="781366"/>
                  </a:lnTo>
                  <a:lnTo>
                    <a:pt x="0" y="282439"/>
                  </a:lnTo>
                  <a:lnTo>
                    <a:pt x="7620" y="20320"/>
                  </a:lnTo>
                  <a:lnTo>
                    <a:pt x="422744" y="0"/>
                  </a:lnTo>
                  <a:lnTo>
                    <a:pt x="839391" y="8890"/>
                  </a:lnTo>
                  <a:close/>
                </a:path>
              </a:pathLst>
            </a:custGeom>
            <a:solidFill>
              <a:srgbClr val="FFE492"/>
            </a:solid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-215" y="0"/>
              <a:ext cx="885325" cy="814951"/>
            </a:xfrm>
            <a:custGeom>
              <a:avLst/>
              <a:gdLst/>
              <a:ahLst/>
              <a:cxnLst/>
              <a:rect r="r" b="b" t="t" l="l"/>
              <a:pathLst>
                <a:path h="814951" w="885325">
                  <a:moveTo>
                    <a:pt x="852306" y="21590"/>
                  </a:moveTo>
                  <a:cubicBezTo>
                    <a:pt x="853576" y="34290"/>
                    <a:pt x="853576" y="44450"/>
                    <a:pt x="854846" y="53122"/>
                  </a:cubicBezTo>
                  <a:cubicBezTo>
                    <a:pt x="857386" y="68173"/>
                    <a:pt x="858656" y="83781"/>
                    <a:pt x="861196" y="98831"/>
                  </a:cubicBezTo>
                  <a:cubicBezTo>
                    <a:pt x="861196" y="120571"/>
                    <a:pt x="873896" y="549236"/>
                    <a:pt x="880246" y="570976"/>
                  </a:cubicBezTo>
                  <a:cubicBezTo>
                    <a:pt x="886596" y="603864"/>
                    <a:pt x="882786" y="637310"/>
                    <a:pt x="882786" y="670199"/>
                  </a:cubicBezTo>
                  <a:cubicBezTo>
                    <a:pt x="882786" y="699185"/>
                    <a:pt x="884056" y="725942"/>
                    <a:pt x="885326" y="754696"/>
                  </a:cubicBezTo>
                  <a:lnTo>
                    <a:pt x="885326" y="814386"/>
                  </a:lnTo>
                  <a:cubicBezTo>
                    <a:pt x="862466" y="814386"/>
                    <a:pt x="842146" y="815656"/>
                    <a:pt x="821826" y="814386"/>
                  </a:cubicBezTo>
                  <a:cubicBezTo>
                    <a:pt x="780354" y="809306"/>
                    <a:pt x="739724" y="815656"/>
                    <a:pt x="699711" y="810576"/>
                  </a:cubicBezTo>
                  <a:cubicBezTo>
                    <a:pt x="675702" y="806766"/>
                    <a:pt x="652310" y="809306"/>
                    <a:pt x="628302" y="806766"/>
                  </a:cubicBezTo>
                  <a:lnTo>
                    <a:pt x="595060" y="802956"/>
                  </a:lnTo>
                  <a:cubicBezTo>
                    <a:pt x="588288" y="802956"/>
                    <a:pt x="582132" y="804226"/>
                    <a:pt x="575360" y="804226"/>
                  </a:cubicBezTo>
                  <a:cubicBezTo>
                    <a:pt x="558124" y="802956"/>
                    <a:pt x="510723" y="804226"/>
                    <a:pt x="493486" y="802956"/>
                  </a:cubicBezTo>
                  <a:cubicBezTo>
                    <a:pt x="481174" y="801686"/>
                    <a:pt x="234936" y="810576"/>
                    <a:pt x="222625" y="809306"/>
                  </a:cubicBezTo>
                  <a:cubicBezTo>
                    <a:pt x="219547" y="809306"/>
                    <a:pt x="215853" y="810576"/>
                    <a:pt x="212775" y="810576"/>
                  </a:cubicBezTo>
                  <a:cubicBezTo>
                    <a:pt x="205388" y="810576"/>
                    <a:pt x="198616" y="811846"/>
                    <a:pt x="191229" y="811846"/>
                  </a:cubicBezTo>
                  <a:cubicBezTo>
                    <a:pt x="172761" y="811846"/>
                    <a:pt x="154909" y="810576"/>
                    <a:pt x="136441" y="809306"/>
                  </a:cubicBezTo>
                  <a:cubicBezTo>
                    <a:pt x="125360" y="808036"/>
                    <a:pt x="114280" y="806766"/>
                    <a:pt x="103815" y="805496"/>
                  </a:cubicBezTo>
                  <a:cubicBezTo>
                    <a:pt x="84116" y="804226"/>
                    <a:pt x="64417" y="802956"/>
                    <a:pt x="44102" y="802956"/>
                  </a:cubicBezTo>
                  <a:cubicBezTo>
                    <a:pt x="34505" y="802956"/>
                    <a:pt x="25615" y="802956"/>
                    <a:pt x="15455" y="801686"/>
                  </a:cubicBezTo>
                  <a:cubicBezTo>
                    <a:pt x="6565" y="800416"/>
                    <a:pt x="1485" y="794066"/>
                    <a:pt x="4025" y="785176"/>
                  </a:cubicBezTo>
                  <a:cubicBezTo>
                    <a:pt x="12915" y="753814"/>
                    <a:pt x="9105" y="739878"/>
                    <a:pt x="7835" y="725385"/>
                  </a:cubicBezTo>
                  <a:cubicBezTo>
                    <a:pt x="6565" y="695841"/>
                    <a:pt x="2755" y="666854"/>
                    <a:pt x="4025" y="637310"/>
                  </a:cubicBezTo>
                  <a:cubicBezTo>
                    <a:pt x="1485" y="600520"/>
                    <a:pt x="-3595" y="145098"/>
                    <a:pt x="4025" y="107750"/>
                  </a:cubicBezTo>
                  <a:cubicBezTo>
                    <a:pt x="5295" y="100504"/>
                    <a:pt x="4025" y="92700"/>
                    <a:pt x="5295" y="85453"/>
                  </a:cubicBezTo>
                  <a:cubicBezTo>
                    <a:pt x="6565" y="73747"/>
                    <a:pt x="9105" y="60926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49027" y="30480"/>
                    <a:pt x="58876" y="29210"/>
                  </a:cubicBezTo>
                  <a:cubicBezTo>
                    <a:pt x="75497" y="25400"/>
                    <a:pt x="92118" y="22860"/>
                    <a:pt x="109355" y="20320"/>
                  </a:cubicBezTo>
                  <a:cubicBezTo>
                    <a:pt x="121051" y="17780"/>
                    <a:pt x="132748" y="16510"/>
                    <a:pt x="143828" y="13970"/>
                  </a:cubicBezTo>
                  <a:cubicBezTo>
                    <a:pt x="154909" y="11430"/>
                    <a:pt x="166605" y="8890"/>
                    <a:pt x="177686" y="8890"/>
                  </a:cubicBezTo>
                  <a:cubicBezTo>
                    <a:pt x="189998" y="7620"/>
                    <a:pt x="202310" y="10160"/>
                    <a:pt x="214622" y="8890"/>
                  </a:cubicBezTo>
                  <a:cubicBezTo>
                    <a:pt x="230012" y="8890"/>
                    <a:pt x="508876" y="6350"/>
                    <a:pt x="524266" y="5080"/>
                  </a:cubicBezTo>
                  <a:cubicBezTo>
                    <a:pt x="539040" y="3810"/>
                    <a:pt x="553815" y="2540"/>
                    <a:pt x="569205" y="2540"/>
                  </a:cubicBezTo>
                  <a:cubicBezTo>
                    <a:pt x="594444" y="1270"/>
                    <a:pt x="619068" y="0"/>
                    <a:pt x="644307" y="0"/>
                  </a:cubicBezTo>
                  <a:cubicBezTo>
                    <a:pt x="654772" y="0"/>
                    <a:pt x="665853" y="2540"/>
                    <a:pt x="676318" y="2540"/>
                  </a:cubicBezTo>
                  <a:cubicBezTo>
                    <a:pt x="705251" y="3810"/>
                    <a:pt x="734800" y="5080"/>
                    <a:pt x="763733" y="7620"/>
                  </a:cubicBezTo>
                  <a:cubicBezTo>
                    <a:pt x="779122" y="8890"/>
                    <a:pt x="794512" y="12700"/>
                    <a:pt x="809902" y="16510"/>
                  </a:cubicBezTo>
                  <a:lnTo>
                    <a:pt x="821826" y="16510"/>
                  </a:lnTo>
                  <a:cubicBezTo>
                    <a:pt x="833256" y="17780"/>
                    <a:pt x="842146" y="20320"/>
                    <a:pt x="852306" y="21590"/>
                  </a:cubicBezTo>
                  <a:close/>
                  <a:moveTo>
                    <a:pt x="862466" y="797876"/>
                  </a:moveTo>
                  <a:cubicBezTo>
                    <a:pt x="863736" y="781366"/>
                    <a:pt x="865006" y="768666"/>
                    <a:pt x="865006" y="755966"/>
                  </a:cubicBezTo>
                  <a:cubicBezTo>
                    <a:pt x="863736" y="723155"/>
                    <a:pt x="862466" y="693611"/>
                    <a:pt x="862466" y="661837"/>
                  </a:cubicBezTo>
                  <a:cubicBezTo>
                    <a:pt x="862466" y="647344"/>
                    <a:pt x="865006" y="632851"/>
                    <a:pt x="863736" y="618358"/>
                  </a:cubicBezTo>
                  <a:cubicBezTo>
                    <a:pt x="863736" y="604979"/>
                    <a:pt x="862466" y="591044"/>
                    <a:pt x="861196" y="577665"/>
                  </a:cubicBezTo>
                  <a:cubicBezTo>
                    <a:pt x="856116" y="557040"/>
                    <a:pt x="844686" y="130048"/>
                    <a:pt x="844686" y="109423"/>
                  </a:cubicBezTo>
                  <a:cubicBezTo>
                    <a:pt x="842146" y="92142"/>
                    <a:pt x="839606" y="74304"/>
                    <a:pt x="837066" y="57024"/>
                  </a:cubicBezTo>
                  <a:cubicBezTo>
                    <a:pt x="835796" y="44450"/>
                    <a:pt x="834526" y="43180"/>
                    <a:pt x="818521" y="41910"/>
                  </a:cubicBezTo>
                  <a:cubicBezTo>
                    <a:pt x="816674" y="41910"/>
                    <a:pt x="815443" y="41910"/>
                    <a:pt x="813596" y="40640"/>
                  </a:cubicBezTo>
                  <a:cubicBezTo>
                    <a:pt x="798206" y="36830"/>
                    <a:pt x="782200" y="31750"/>
                    <a:pt x="766811" y="30480"/>
                  </a:cubicBezTo>
                  <a:cubicBezTo>
                    <a:pt x="729259" y="26670"/>
                    <a:pt x="691092" y="25400"/>
                    <a:pt x="653541" y="22860"/>
                  </a:cubicBezTo>
                  <a:lnTo>
                    <a:pt x="609218" y="22860"/>
                  </a:lnTo>
                  <a:cubicBezTo>
                    <a:pt x="589519" y="22860"/>
                    <a:pt x="569820" y="22860"/>
                    <a:pt x="550737" y="24130"/>
                  </a:cubicBezTo>
                  <a:cubicBezTo>
                    <a:pt x="534116" y="25400"/>
                    <a:pt x="254020" y="29210"/>
                    <a:pt x="237399" y="29210"/>
                  </a:cubicBezTo>
                  <a:cubicBezTo>
                    <a:pt x="210313" y="29210"/>
                    <a:pt x="183226" y="26670"/>
                    <a:pt x="156140" y="33020"/>
                  </a:cubicBezTo>
                  <a:cubicBezTo>
                    <a:pt x="141982" y="36830"/>
                    <a:pt x="128438" y="36830"/>
                    <a:pt x="114895" y="38100"/>
                  </a:cubicBezTo>
                  <a:cubicBezTo>
                    <a:pt x="91503" y="41910"/>
                    <a:pt x="68110" y="45720"/>
                    <a:pt x="44718" y="50800"/>
                  </a:cubicBezTo>
                  <a:cubicBezTo>
                    <a:pt x="33235" y="50800"/>
                    <a:pt x="30695" y="52565"/>
                    <a:pt x="29425" y="59254"/>
                  </a:cubicBezTo>
                  <a:cubicBezTo>
                    <a:pt x="28155" y="69288"/>
                    <a:pt x="28155" y="79321"/>
                    <a:pt x="26885" y="89355"/>
                  </a:cubicBezTo>
                  <a:cubicBezTo>
                    <a:pt x="25615" y="106078"/>
                    <a:pt x="23075" y="122244"/>
                    <a:pt x="21805" y="138967"/>
                  </a:cubicBezTo>
                  <a:cubicBezTo>
                    <a:pt x="16725" y="156804"/>
                    <a:pt x="23075" y="592716"/>
                    <a:pt x="25615" y="610554"/>
                  </a:cubicBezTo>
                  <a:cubicBezTo>
                    <a:pt x="25615" y="629506"/>
                    <a:pt x="25615" y="649016"/>
                    <a:pt x="26885" y="667969"/>
                  </a:cubicBezTo>
                  <a:cubicBezTo>
                    <a:pt x="26885" y="681905"/>
                    <a:pt x="29425" y="695841"/>
                    <a:pt x="29425" y="709776"/>
                  </a:cubicBezTo>
                  <a:cubicBezTo>
                    <a:pt x="29425" y="724827"/>
                    <a:pt x="29425" y="739878"/>
                    <a:pt x="28155" y="755966"/>
                  </a:cubicBezTo>
                  <a:lnTo>
                    <a:pt x="28155" y="766126"/>
                  </a:lnTo>
                  <a:cubicBezTo>
                    <a:pt x="28155" y="776286"/>
                    <a:pt x="31965" y="780096"/>
                    <a:pt x="40855" y="780096"/>
                  </a:cubicBezTo>
                  <a:cubicBezTo>
                    <a:pt x="50258" y="780096"/>
                    <a:pt x="58876" y="781366"/>
                    <a:pt x="66879" y="781366"/>
                  </a:cubicBezTo>
                  <a:cubicBezTo>
                    <a:pt x="78575" y="781366"/>
                    <a:pt x="90887" y="778826"/>
                    <a:pt x="102583" y="781366"/>
                  </a:cubicBezTo>
                  <a:cubicBezTo>
                    <a:pt x="121667" y="785176"/>
                    <a:pt x="140750" y="787716"/>
                    <a:pt x="159834" y="786446"/>
                  </a:cubicBezTo>
                  <a:cubicBezTo>
                    <a:pt x="172146" y="785176"/>
                    <a:pt x="183842" y="787716"/>
                    <a:pt x="196154" y="787716"/>
                  </a:cubicBezTo>
                  <a:cubicBezTo>
                    <a:pt x="214006" y="787716"/>
                    <a:pt x="231858" y="786446"/>
                    <a:pt x="249711" y="787716"/>
                  </a:cubicBezTo>
                  <a:cubicBezTo>
                    <a:pt x="276181" y="788986"/>
                    <a:pt x="566742" y="778826"/>
                    <a:pt x="593828" y="781366"/>
                  </a:cubicBezTo>
                  <a:cubicBezTo>
                    <a:pt x="605525" y="782636"/>
                    <a:pt x="617221" y="783906"/>
                    <a:pt x="628302" y="783906"/>
                  </a:cubicBezTo>
                  <a:cubicBezTo>
                    <a:pt x="648616" y="786446"/>
                    <a:pt x="668315" y="782636"/>
                    <a:pt x="688630" y="786446"/>
                  </a:cubicBezTo>
                  <a:cubicBezTo>
                    <a:pt x="705251" y="788986"/>
                    <a:pt x="721872" y="788986"/>
                    <a:pt x="738493" y="791526"/>
                  </a:cubicBezTo>
                  <a:cubicBezTo>
                    <a:pt x="763117" y="795336"/>
                    <a:pt x="787741" y="797876"/>
                    <a:pt x="812365" y="799146"/>
                  </a:cubicBezTo>
                  <a:cubicBezTo>
                    <a:pt x="824366" y="799146"/>
                    <a:pt x="842146" y="797876"/>
                    <a:pt x="862466" y="797876"/>
                  </a:cubicBezTo>
                  <a:close/>
                </a:path>
              </a:pathLst>
            </a:custGeom>
            <a:solidFill>
              <a:srgbClr val="FFE492"/>
            </a:solidFill>
          </p:spPr>
        </p:sp>
      </p:grpSp>
      <p:sp>
        <p:nvSpPr>
          <p:cNvPr name="Freeform 29" id="29"/>
          <p:cNvSpPr/>
          <p:nvPr/>
        </p:nvSpPr>
        <p:spPr>
          <a:xfrm flipH="false" flipV="false" rot="-1222160">
            <a:off x="15500407" y="2777206"/>
            <a:ext cx="196907" cy="518176"/>
          </a:xfrm>
          <a:custGeom>
            <a:avLst/>
            <a:gdLst/>
            <a:ahLst/>
            <a:cxnLst/>
            <a:rect r="r" b="b" t="t" l="l"/>
            <a:pathLst>
              <a:path h="518176" w="196907">
                <a:moveTo>
                  <a:pt x="0" y="0"/>
                </a:moveTo>
                <a:lnTo>
                  <a:pt x="196907" y="0"/>
                </a:lnTo>
                <a:lnTo>
                  <a:pt x="196907" y="518176"/>
                </a:lnTo>
                <a:lnTo>
                  <a:pt x="0" y="51817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30" id="30"/>
          <p:cNvGrpSpPr/>
          <p:nvPr/>
        </p:nvGrpSpPr>
        <p:grpSpPr>
          <a:xfrm rot="0">
            <a:off x="6919228" y="3137257"/>
            <a:ext cx="2929764" cy="1617750"/>
            <a:chOff x="0" y="0"/>
            <a:chExt cx="1945824" cy="1074441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39992" y="45156"/>
              <a:ext cx="1905832" cy="1028579"/>
            </a:xfrm>
            <a:custGeom>
              <a:avLst/>
              <a:gdLst/>
              <a:ahLst/>
              <a:cxnLst/>
              <a:rect r="r" b="b" t="t" l="l"/>
              <a:pathLst>
                <a:path h="1028579" w="1905832">
                  <a:moveTo>
                    <a:pt x="648" y="998805"/>
                  </a:moveTo>
                  <a:cubicBezTo>
                    <a:pt x="-1892" y="1007694"/>
                    <a:pt x="3188" y="1014044"/>
                    <a:pt x="13165" y="1015315"/>
                  </a:cubicBezTo>
                  <a:cubicBezTo>
                    <a:pt x="24592" y="1016584"/>
                    <a:pt x="34592" y="1016584"/>
                    <a:pt x="46019" y="1016584"/>
                  </a:cubicBezTo>
                  <a:cubicBezTo>
                    <a:pt x="91729" y="1017855"/>
                    <a:pt x="137439" y="1017855"/>
                    <a:pt x="184578" y="1019125"/>
                  </a:cubicBezTo>
                  <a:cubicBezTo>
                    <a:pt x="210289" y="1020394"/>
                    <a:pt x="236001" y="1021665"/>
                    <a:pt x="260285" y="1022934"/>
                  </a:cubicBezTo>
                  <a:cubicBezTo>
                    <a:pt x="303138" y="1024205"/>
                    <a:pt x="344563" y="1024205"/>
                    <a:pt x="387416" y="1025475"/>
                  </a:cubicBezTo>
                  <a:cubicBezTo>
                    <a:pt x="404557" y="1025475"/>
                    <a:pt x="420270" y="1025475"/>
                    <a:pt x="437411" y="1024205"/>
                  </a:cubicBezTo>
                  <a:cubicBezTo>
                    <a:pt x="444553" y="1024205"/>
                    <a:pt x="453124" y="1022934"/>
                    <a:pt x="460266" y="1022934"/>
                  </a:cubicBezTo>
                  <a:cubicBezTo>
                    <a:pt x="488835" y="1024205"/>
                    <a:pt x="1060210" y="1015315"/>
                    <a:pt x="1088779" y="1016584"/>
                  </a:cubicBezTo>
                  <a:cubicBezTo>
                    <a:pt x="1128775" y="1017855"/>
                    <a:pt x="1238765" y="1017855"/>
                    <a:pt x="1278761" y="1017855"/>
                  </a:cubicBezTo>
                  <a:cubicBezTo>
                    <a:pt x="1294474" y="1017855"/>
                    <a:pt x="1308759" y="1016584"/>
                    <a:pt x="1324471" y="1016584"/>
                  </a:cubicBezTo>
                  <a:lnTo>
                    <a:pt x="1401607" y="1020394"/>
                  </a:lnTo>
                  <a:cubicBezTo>
                    <a:pt x="1457316" y="1022934"/>
                    <a:pt x="1511597" y="1020394"/>
                    <a:pt x="1567306" y="1024205"/>
                  </a:cubicBezTo>
                  <a:cubicBezTo>
                    <a:pt x="1660154" y="1029284"/>
                    <a:pt x="1754431" y="1022934"/>
                    <a:pt x="1842332" y="1028015"/>
                  </a:cubicBezTo>
                  <a:cubicBezTo>
                    <a:pt x="1862652" y="1029284"/>
                    <a:pt x="1882972" y="1028015"/>
                    <a:pt x="1905832" y="1028015"/>
                  </a:cubicBezTo>
                  <a:lnTo>
                    <a:pt x="1905832" y="968325"/>
                  </a:lnTo>
                  <a:cubicBezTo>
                    <a:pt x="1904562" y="918663"/>
                    <a:pt x="1903292" y="883110"/>
                    <a:pt x="1903292" y="845334"/>
                  </a:cubicBezTo>
                  <a:cubicBezTo>
                    <a:pt x="1903292" y="801633"/>
                    <a:pt x="1907102" y="757191"/>
                    <a:pt x="1900752" y="713490"/>
                  </a:cubicBezTo>
                  <a:cubicBezTo>
                    <a:pt x="1893132" y="684603"/>
                    <a:pt x="1881702" y="115009"/>
                    <a:pt x="1881702" y="86122"/>
                  </a:cubicBezTo>
                  <a:cubicBezTo>
                    <a:pt x="1879162" y="66123"/>
                    <a:pt x="1877892" y="45383"/>
                    <a:pt x="1875352" y="25385"/>
                  </a:cubicBezTo>
                  <a:cubicBezTo>
                    <a:pt x="1875352" y="19459"/>
                    <a:pt x="1874082" y="13534"/>
                    <a:pt x="1872812" y="5644"/>
                  </a:cubicBezTo>
                  <a:cubicBezTo>
                    <a:pt x="1862652" y="3104"/>
                    <a:pt x="1853762" y="1834"/>
                    <a:pt x="1843602" y="564"/>
                  </a:cubicBezTo>
                  <a:cubicBezTo>
                    <a:pt x="1835982" y="-706"/>
                    <a:pt x="1828362" y="564"/>
                    <a:pt x="1822012" y="564"/>
                  </a:cubicBezTo>
                  <a:lnTo>
                    <a:pt x="6023" y="5644"/>
                  </a:lnTo>
                  <a:lnTo>
                    <a:pt x="648" y="998805"/>
                  </a:lnTo>
                  <a:close/>
                </a:path>
              </a:pathLst>
            </a:custGeom>
            <a:solidFill>
              <a:srgbClr val="FFDA68"/>
            </a:solidFill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11430" y="16510"/>
              <a:ext cx="1884864" cy="1019831"/>
            </a:xfrm>
            <a:custGeom>
              <a:avLst/>
              <a:gdLst/>
              <a:ahLst/>
              <a:cxnLst/>
              <a:rect r="r" b="b" t="t" l="l"/>
              <a:pathLst>
                <a:path h="1019831" w="1884864">
                  <a:moveTo>
                    <a:pt x="1884864" y="1019831"/>
                  </a:moveTo>
                  <a:lnTo>
                    <a:pt x="0" y="1012211"/>
                  </a:lnTo>
                  <a:lnTo>
                    <a:pt x="0" y="363641"/>
                  </a:lnTo>
                  <a:lnTo>
                    <a:pt x="7620" y="20320"/>
                  </a:lnTo>
                  <a:lnTo>
                    <a:pt x="938786" y="0"/>
                  </a:lnTo>
                  <a:lnTo>
                    <a:pt x="1863274" y="8890"/>
                  </a:lnTo>
                  <a:close/>
                </a:path>
              </a:pathLst>
            </a:custGeom>
            <a:solidFill>
              <a:srgbClr val="F8F8F8"/>
            </a:solid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-215" y="0"/>
              <a:ext cx="1909208" cy="1045795"/>
            </a:xfrm>
            <a:custGeom>
              <a:avLst/>
              <a:gdLst/>
              <a:ahLst/>
              <a:cxnLst/>
              <a:rect r="r" b="b" t="t" l="l"/>
              <a:pathLst>
                <a:path h="1045795" w="1909208">
                  <a:moveTo>
                    <a:pt x="1876189" y="21590"/>
                  </a:moveTo>
                  <a:cubicBezTo>
                    <a:pt x="1877459" y="34290"/>
                    <a:pt x="1877459" y="44450"/>
                    <a:pt x="1878729" y="53505"/>
                  </a:cubicBezTo>
                  <a:cubicBezTo>
                    <a:pt x="1881269" y="73503"/>
                    <a:pt x="1882539" y="94243"/>
                    <a:pt x="1885079" y="114242"/>
                  </a:cubicBezTo>
                  <a:cubicBezTo>
                    <a:pt x="1885079" y="143129"/>
                    <a:pt x="1897779" y="712723"/>
                    <a:pt x="1904129" y="741610"/>
                  </a:cubicBezTo>
                  <a:cubicBezTo>
                    <a:pt x="1910479" y="785311"/>
                    <a:pt x="1906669" y="829753"/>
                    <a:pt x="1906669" y="873454"/>
                  </a:cubicBezTo>
                  <a:cubicBezTo>
                    <a:pt x="1906669" y="911970"/>
                    <a:pt x="1907939" y="947523"/>
                    <a:pt x="1909209" y="985540"/>
                  </a:cubicBezTo>
                  <a:lnTo>
                    <a:pt x="1909209" y="1045231"/>
                  </a:lnTo>
                  <a:cubicBezTo>
                    <a:pt x="1886349" y="1045231"/>
                    <a:pt x="1866029" y="1046500"/>
                    <a:pt x="1845709" y="1045231"/>
                  </a:cubicBezTo>
                  <a:cubicBezTo>
                    <a:pt x="1753213" y="1040150"/>
                    <a:pt x="1658937" y="1046500"/>
                    <a:pt x="1566088" y="1041421"/>
                  </a:cubicBezTo>
                  <a:cubicBezTo>
                    <a:pt x="1510379" y="1037611"/>
                    <a:pt x="1456098" y="1040150"/>
                    <a:pt x="1400389" y="1037611"/>
                  </a:cubicBezTo>
                  <a:lnTo>
                    <a:pt x="1323254" y="1033800"/>
                  </a:lnTo>
                  <a:cubicBezTo>
                    <a:pt x="1307541" y="1033800"/>
                    <a:pt x="1293256" y="1035071"/>
                    <a:pt x="1277544" y="1035071"/>
                  </a:cubicBezTo>
                  <a:cubicBezTo>
                    <a:pt x="1237547" y="1033800"/>
                    <a:pt x="1127557" y="1035071"/>
                    <a:pt x="1087561" y="1033800"/>
                  </a:cubicBezTo>
                  <a:cubicBezTo>
                    <a:pt x="1058993" y="1032531"/>
                    <a:pt x="487617" y="1041421"/>
                    <a:pt x="459048" y="1040150"/>
                  </a:cubicBezTo>
                  <a:cubicBezTo>
                    <a:pt x="451906" y="1040150"/>
                    <a:pt x="443336" y="1041421"/>
                    <a:pt x="436193" y="1041421"/>
                  </a:cubicBezTo>
                  <a:cubicBezTo>
                    <a:pt x="419052" y="1041421"/>
                    <a:pt x="403339" y="1042690"/>
                    <a:pt x="386198" y="1042690"/>
                  </a:cubicBezTo>
                  <a:cubicBezTo>
                    <a:pt x="343345" y="1042690"/>
                    <a:pt x="301920" y="1041421"/>
                    <a:pt x="259067" y="1040150"/>
                  </a:cubicBezTo>
                  <a:cubicBezTo>
                    <a:pt x="233355" y="1038881"/>
                    <a:pt x="207643" y="1037611"/>
                    <a:pt x="183360" y="1036340"/>
                  </a:cubicBezTo>
                  <a:cubicBezTo>
                    <a:pt x="137650" y="1035071"/>
                    <a:pt x="91940" y="1033800"/>
                    <a:pt x="44801" y="1033800"/>
                  </a:cubicBezTo>
                  <a:cubicBezTo>
                    <a:pt x="34505" y="1033800"/>
                    <a:pt x="25615" y="1033800"/>
                    <a:pt x="15455" y="1032531"/>
                  </a:cubicBezTo>
                  <a:cubicBezTo>
                    <a:pt x="6565" y="1031261"/>
                    <a:pt x="1485" y="1024911"/>
                    <a:pt x="4025" y="1016021"/>
                  </a:cubicBezTo>
                  <a:cubicBezTo>
                    <a:pt x="12915" y="984558"/>
                    <a:pt x="9105" y="966041"/>
                    <a:pt x="7835" y="946783"/>
                  </a:cubicBezTo>
                  <a:cubicBezTo>
                    <a:pt x="6565" y="907526"/>
                    <a:pt x="2755" y="869010"/>
                    <a:pt x="4025" y="829753"/>
                  </a:cubicBezTo>
                  <a:cubicBezTo>
                    <a:pt x="1485" y="780867"/>
                    <a:pt x="-3595" y="175719"/>
                    <a:pt x="4025" y="126093"/>
                  </a:cubicBezTo>
                  <a:cubicBezTo>
                    <a:pt x="5295" y="116464"/>
                    <a:pt x="4025" y="106094"/>
                    <a:pt x="5295" y="96465"/>
                  </a:cubicBezTo>
                  <a:cubicBezTo>
                    <a:pt x="6565" y="80910"/>
                    <a:pt x="9105" y="63874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229" y="30480"/>
                    <a:pt x="79084" y="29210"/>
                  </a:cubicBezTo>
                  <a:cubicBezTo>
                    <a:pt x="117652" y="25400"/>
                    <a:pt x="156220" y="22860"/>
                    <a:pt x="196216" y="20320"/>
                  </a:cubicBezTo>
                  <a:cubicBezTo>
                    <a:pt x="223356" y="17780"/>
                    <a:pt x="250496" y="16510"/>
                    <a:pt x="276208" y="13970"/>
                  </a:cubicBezTo>
                  <a:cubicBezTo>
                    <a:pt x="301920" y="11430"/>
                    <a:pt x="329061" y="8890"/>
                    <a:pt x="354772" y="8890"/>
                  </a:cubicBezTo>
                  <a:cubicBezTo>
                    <a:pt x="383341" y="7620"/>
                    <a:pt x="411910" y="10160"/>
                    <a:pt x="440479" y="8890"/>
                  </a:cubicBezTo>
                  <a:cubicBezTo>
                    <a:pt x="476190" y="8890"/>
                    <a:pt x="1123272" y="6350"/>
                    <a:pt x="1158983" y="5080"/>
                  </a:cubicBezTo>
                  <a:cubicBezTo>
                    <a:pt x="1193266" y="3810"/>
                    <a:pt x="1227548" y="2540"/>
                    <a:pt x="1263259" y="2540"/>
                  </a:cubicBezTo>
                  <a:cubicBezTo>
                    <a:pt x="1321825" y="1270"/>
                    <a:pt x="1378963" y="0"/>
                    <a:pt x="1437529" y="0"/>
                  </a:cubicBezTo>
                  <a:cubicBezTo>
                    <a:pt x="1461812" y="0"/>
                    <a:pt x="1487524" y="2540"/>
                    <a:pt x="1511807" y="2540"/>
                  </a:cubicBezTo>
                  <a:cubicBezTo>
                    <a:pt x="1578944" y="3810"/>
                    <a:pt x="1647509" y="5080"/>
                    <a:pt x="1714646" y="7620"/>
                  </a:cubicBezTo>
                  <a:cubicBezTo>
                    <a:pt x="1750357" y="8890"/>
                    <a:pt x="1786068" y="12700"/>
                    <a:pt x="1821779" y="16510"/>
                  </a:cubicBezTo>
                  <a:lnTo>
                    <a:pt x="1845709" y="16510"/>
                  </a:lnTo>
                  <a:cubicBezTo>
                    <a:pt x="1857139" y="17780"/>
                    <a:pt x="1866029" y="20320"/>
                    <a:pt x="1876189" y="21590"/>
                  </a:cubicBezTo>
                  <a:close/>
                  <a:moveTo>
                    <a:pt x="1886349" y="1028721"/>
                  </a:moveTo>
                  <a:cubicBezTo>
                    <a:pt x="1887619" y="1012211"/>
                    <a:pt x="1888889" y="999511"/>
                    <a:pt x="1888889" y="986811"/>
                  </a:cubicBezTo>
                  <a:cubicBezTo>
                    <a:pt x="1887619" y="943820"/>
                    <a:pt x="1886349" y="904563"/>
                    <a:pt x="1886349" y="862344"/>
                  </a:cubicBezTo>
                  <a:cubicBezTo>
                    <a:pt x="1886349" y="843086"/>
                    <a:pt x="1888889" y="823828"/>
                    <a:pt x="1887619" y="804569"/>
                  </a:cubicBezTo>
                  <a:cubicBezTo>
                    <a:pt x="1887619" y="786793"/>
                    <a:pt x="1886349" y="768275"/>
                    <a:pt x="1885079" y="750499"/>
                  </a:cubicBezTo>
                  <a:cubicBezTo>
                    <a:pt x="1879999" y="723093"/>
                    <a:pt x="1868569" y="155721"/>
                    <a:pt x="1868569" y="128315"/>
                  </a:cubicBezTo>
                  <a:cubicBezTo>
                    <a:pt x="1866029" y="105353"/>
                    <a:pt x="1863489" y="81651"/>
                    <a:pt x="1860949" y="58690"/>
                  </a:cubicBezTo>
                  <a:cubicBezTo>
                    <a:pt x="1859679" y="44450"/>
                    <a:pt x="1858409" y="43180"/>
                    <a:pt x="1841777" y="41910"/>
                  </a:cubicBezTo>
                  <a:cubicBezTo>
                    <a:pt x="1837491" y="41910"/>
                    <a:pt x="1834634" y="41910"/>
                    <a:pt x="1830349" y="40640"/>
                  </a:cubicBezTo>
                  <a:cubicBezTo>
                    <a:pt x="1794638" y="36830"/>
                    <a:pt x="1757499" y="31750"/>
                    <a:pt x="1721788" y="30480"/>
                  </a:cubicBezTo>
                  <a:cubicBezTo>
                    <a:pt x="1634653" y="26670"/>
                    <a:pt x="1546090" y="25400"/>
                    <a:pt x="1458955" y="22860"/>
                  </a:cubicBezTo>
                  <a:lnTo>
                    <a:pt x="1356108" y="22860"/>
                  </a:lnTo>
                  <a:cubicBezTo>
                    <a:pt x="1310398" y="22860"/>
                    <a:pt x="1264688" y="22860"/>
                    <a:pt x="1220406" y="24130"/>
                  </a:cubicBezTo>
                  <a:cubicBezTo>
                    <a:pt x="1181838" y="25400"/>
                    <a:pt x="531899" y="29210"/>
                    <a:pt x="493331" y="29210"/>
                  </a:cubicBezTo>
                  <a:cubicBezTo>
                    <a:pt x="430480" y="29210"/>
                    <a:pt x="367628" y="26670"/>
                    <a:pt x="304777" y="33020"/>
                  </a:cubicBezTo>
                  <a:cubicBezTo>
                    <a:pt x="271923" y="36830"/>
                    <a:pt x="240497" y="36830"/>
                    <a:pt x="209072" y="38100"/>
                  </a:cubicBezTo>
                  <a:cubicBezTo>
                    <a:pt x="154791" y="41910"/>
                    <a:pt x="100510" y="45720"/>
                    <a:pt x="46230" y="50800"/>
                  </a:cubicBezTo>
                  <a:cubicBezTo>
                    <a:pt x="33235" y="50800"/>
                    <a:pt x="30695" y="52764"/>
                    <a:pt x="29425" y="61652"/>
                  </a:cubicBezTo>
                  <a:cubicBezTo>
                    <a:pt x="28155" y="74985"/>
                    <a:pt x="28155" y="88317"/>
                    <a:pt x="26885" y="101650"/>
                  </a:cubicBezTo>
                  <a:cubicBezTo>
                    <a:pt x="25615" y="123871"/>
                    <a:pt x="23075" y="145351"/>
                    <a:pt x="21805" y="167572"/>
                  </a:cubicBezTo>
                  <a:cubicBezTo>
                    <a:pt x="16725" y="191274"/>
                    <a:pt x="23075" y="770497"/>
                    <a:pt x="25615" y="794200"/>
                  </a:cubicBezTo>
                  <a:cubicBezTo>
                    <a:pt x="25615" y="819383"/>
                    <a:pt x="25615" y="845308"/>
                    <a:pt x="26885" y="870491"/>
                  </a:cubicBezTo>
                  <a:cubicBezTo>
                    <a:pt x="26885" y="889009"/>
                    <a:pt x="29425" y="907526"/>
                    <a:pt x="29425" y="926043"/>
                  </a:cubicBezTo>
                  <a:cubicBezTo>
                    <a:pt x="29425" y="946042"/>
                    <a:pt x="29425" y="966041"/>
                    <a:pt x="28155" y="986811"/>
                  </a:cubicBezTo>
                  <a:lnTo>
                    <a:pt x="28155" y="996971"/>
                  </a:lnTo>
                  <a:cubicBezTo>
                    <a:pt x="28155" y="1007131"/>
                    <a:pt x="31965" y="1010941"/>
                    <a:pt x="40855" y="1010941"/>
                  </a:cubicBezTo>
                  <a:cubicBezTo>
                    <a:pt x="59086" y="1010941"/>
                    <a:pt x="79084" y="1012211"/>
                    <a:pt x="97654" y="1012211"/>
                  </a:cubicBezTo>
                  <a:cubicBezTo>
                    <a:pt x="124794" y="1012211"/>
                    <a:pt x="153363" y="1009671"/>
                    <a:pt x="180503" y="1012211"/>
                  </a:cubicBezTo>
                  <a:cubicBezTo>
                    <a:pt x="224785" y="1016021"/>
                    <a:pt x="269066" y="1018561"/>
                    <a:pt x="313348" y="1017291"/>
                  </a:cubicBezTo>
                  <a:cubicBezTo>
                    <a:pt x="341917" y="1016021"/>
                    <a:pt x="369057" y="1018561"/>
                    <a:pt x="397626" y="1018561"/>
                  </a:cubicBezTo>
                  <a:cubicBezTo>
                    <a:pt x="439050" y="1018561"/>
                    <a:pt x="480475" y="1017291"/>
                    <a:pt x="521900" y="1018561"/>
                  </a:cubicBezTo>
                  <a:cubicBezTo>
                    <a:pt x="583323" y="1019831"/>
                    <a:pt x="1257545" y="1009671"/>
                    <a:pt x="1320397" y="1012211"/>
                  </a:cubicBezTo>
                  <a:cubicBezTo>
                    <a:pt x="1347537" y="1013481"/>
                    <a:pt x="1374677" y="1014751"/>
                    <a:pt x="1400389" y="1014751"/>
                  </a:cubicBezTo>
                  <a:cubicBezTo>
                    <a:pt x="1447528" y="1017291"/>
                    <a:pt x="1493238" y="1013481"/>
                    <a:pt x="1540376" y="1017291"/>
                  </a:cubicBezTo>
                  <a:cubicBezTo>
                    <a:pt x="1578944" y="1019831"/>
                    <a:pt x="1617512" y="1019831"/>
                    <a:pt x="1656080" y="1022371"/>
                  </a:cubicBezTo>
                  <a:cubicBezTo>
                    <a:pt x="1713217" y="1026181"/>
                    <a:pt x="1770355" y="1028721"/>
                    <a:pt x="1827492" y="1029991"/>
                  </a:cubicBezTo>
                  <a:cubicBezTo>
                    <a:pt x="1848249" y="1029991"/>
                    <a:pt x="1866029" y="1028721"/>
                    <a:pt x="1886349" y="1028721"/>
                  </a:cubicBezTo>
                  <a:close/>
                </a:path>
              </a:pathLst>
            </a:custGeom>
            <a:solidFill>
              <a:srgbClr val="2A2B39"/>
            </a:solid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7248209" y="2869297"/>
            <a:ext cx="2271803" cy="560599"/>
            <a:chOff x="0" y="0"/>
            <a:chExt cx="1508834" cy="372326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39979" y="45156"/>
              <a:ext cx="1468855" cy="326465"/>
            </a:xfrm>
            <a:custGeom>
              <a:avLst/>
              <a:gdLst/>
              <a:ahLst/>
              <a:cxnLst/>
              <a:rect r="r" b="b" t="t" l="l"/>
              <a:pathLst>
                <a:path h="326465" w="1468855">
                  <a:moveTo>
                    <a:pt x="661" y="296690"/>
                  </a:moveTo>
                  <a:cubicBezTo>
                    <a:pt x="-1879" y="305580"/>
                    <a:pt x="3201" y="311930"/>
                    <a:pt x="10798" y="313200"/>
                  </a:cubicBezTo>
                  <a:cubicBezTo>
                    <a:pt x="19450" y="314470"/>
                    <a:pt x="27021" y="314470"/>
                    <a:pt x="35673" y="314470"/>
                  </a:cubicBezTo>
                  <a:cubicBezTo>
                    <a:pt x="70282" y="315740"/>
                    <a:pt x="104890" y="315740"/>
                    <a:pt x="140580" y="317010"/>
                  </a:cubicBezTo>
                  <a:cubicBezTo>
                    <a:pt x="160048" y="318280"/>
                    <a:pt x="179515" y="319550"/>
                    <a:pt x="197901" y="320820"/>
                  </a:cubicBezTo>
                  <a:cubicBezTo>
                    <a:pt x="230346" y="322090"/>
                    <a:pt x="261710" y="322090"/>
                    <a:pt x="294156" y="323360"/>
                  </a:cubicBezTo>
                  <a:cubicBezTo>
                    <a:pt x="307134" y="323360"/>
                    <a:pt x="319031" y="323360"/>
                    <a:pt x="332009" y="322090"/>
                  </a:cubicBezTo>
                  <a:cubicBezTo>
                    <a:pt x="337417" y="322090"/>
                    <a:pt x="343906" y="320820"/>
                    <a:pt x="349314" y="320820"/>
                  </a:cubicBezTo>
                  <a:cubicBezTo>
                    <a:pt x="370944" y="322090"/>
                    <a:pt x="803552" y="313200"/>
                    <a:pt x="825182" y="314470"/>
                  </a:cubicBezTo>
                  <a:cubicBezTo>
                    <a:pt x="855465" y="315740"/>
                    <a:pt x="938742" y="315740"/>
                    <a:pt x="969024" y="315740"/>
                  </a:cubicBezTo>
                  <a:cubicBezTo>
                    <a:pt x="980921" y="315740"/>
                    <a:pt x="991736" y="314470"/>
                    <a:pt x="1003633" y="314470"/>
                  </a:cubicBezTo>
                  <a:lnTo>
                    <a:pt x="1062035" y="318280"/>
                  </a:lnTo>
                  <a:cubicBezTo>
                    <a:pt x="1104214" y="320820"/>
                    <a:pt x="1145312" y="318280"/>
                    <a:pt x="1187491" y="322090"/>
                  </a:cubicBezTo>
                  <a:cubicBezTo>
                    <a:pt x="1257790" y="327170"/>
                    <a:pt x="1329170" y="320820"/>
                    <a:pt x="1405355" y="325900"/>
                  </a:cubicBezTo>
                  <a:cubicBezTo>
                    <a:pt x="1425675" y="327170"/>
                    <a:pt x="1445995" y="325900"/>
                    <a:pt x="1468855" y="325900"/>
                  </a:cubicBezTo>
                  <a:lnTo>
                    <a:pt x="1468855" y="266210"/>
                  </a:lnTo>
                  <a:cubicBezTo>
                    <a:pt x="1467585" y="232458"/>
                    <a:pt x="1466315" y="223660"/>
                    <a:pt x="1466315" y="214312"/>
                  </a:cubicBezTo>
                  <a:cubicBezTo>
                    <a:pt x="1466315" y="203497"/>
                    <a:pt x="1470125" y="192499"/>
                    <a:pt x="1463775" y="181685"/>
                  </a:cubicBezTo>
                  <a:cubicBezTo>
                    <a:pt x="1456155" y="174536"/>
                    <a:pt x="1444725" y="33580"/>
                    <a:pt x="1444725" y="26431"/>
                  </a:cubicBezTo>
                  <a:cubicBezTo>
                    <a:pt x="1442185" y="21482"/>
                    <a:pt x="1440915" y="16350"/>
                    <a:pt x="1438375" y="11401"/>
                  </a:cubicBezTo>
                  <a:cubicBezTo>
                    <a:pt x="1438375" y="9934"/>
                    <a:pt x="1437105" y="8468"/>
                    <a:pt x="1435835" y="5644"/>
                  </a:cubicBezTo>
                  <a:cubicBezTo>
                    <a:pt x="1425675" y="3104"/>
                    <a:pt x="1416785" y="1834"/>
                    <a:pt x="1406625" y="564"/>
                  </a:cubicBezTo>
                  <a:cubicBezTo>
                    <a:pt x="1399005" y="-706"/>
                    <a:pt x="1391385" y="564"/>
                    <a:pt x="1385035" y="564"/>
                  </a:cubicBezTo>
                  <a:lnTo>
                    <a:pt x="5390" y="5644"/>
                  </a:lnTo>
                  <a:lnTo>
                    <a:pt x="661" y="296690"/>
                  </a:lnTo>
                  <a:close/>
                </a:path>
              </a:pathLst>
            </a:custGeom>
            <a:solidFill>
              <a:srgbClr val="FFE492"/>
            </a:solidFill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11430" y="16510"/>
              <a:ext cx="1447874" cy="317716"/>
            </a:xfrm>
            <a:custGeom>
              <a:avLst/>
              <a:gdLst/>
              <a:ahLst/>
              <a:cxnLst/>
              <a:rect r="r" b="b" t="t" l="l"/>
              <a:pathLst>
                <a:path h="317716" w="1447874">
                  <a:moveTo>
                    <a:pt x="1447874" y="317716"/>
                  </a:moveTo>
                  <a:lnTo>
                    <a:pt x="0" y="310096"/>
                  </a:lnTo>
                  <a:lnTo>
                    <a:pt x="0" y="116665"/>
                  </a:lnTo>
                  <a:lnTo>
                    <a:pt x="7620" y="20320"/>
                  </a:lnTo>
                  <a:lnTo>
                    <a:pt x="718541" y="0"/>
                  </a:lnTo>
                  <a:lnTo>
                    <a:pt x="1426284" y="8890"/>
                  </a:lnTo>
                  <a:close/>
                </a:path>
              </a:pathLst>
            </a:custGeom>
            <a:solidFill>
              <a:srgbClr val="FFE492"/>
            </a:solidFill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-215" y="0"/>
              <a:ext cx="1472219" cy="343680"/>
            </a:xfrm>
            <a:custGeom>
              <a:avLst/>
              <a:gdLst/>
              <a:ahLst/>
              <a:cxnLst/>
              <a:rect r="r" b="b" t="t" l="l"/>
              <a:pathLst>
                <a:path h="343680" w="1472219">
                  <a:moveTo>
                    <a:pt x="1439199" y="21590"/>
                  </a:moveTo>
                  <a:cubicBezTo>
                    <a:pt x="1440469" y="34290"/>
                    <a:pt x="1440469" y="44450"/>
                    <a:pt x="1441739" y="52341"/>
                  </a:cubicBezTo>
                  <a:cubicBezTo>
                    <a:pt x="1444279" y="57290"/>
                    <a:pt x="1445549" y="62422"/>
                    <a:pt x="1448089" y="67371"/>
                  </a:cubicBezTo>
                  <a:cubicBezTo>
                    <a:pt x="1448089" y="74520"/>
                    <a:pt x="1460789" y="215476"/>
                    <a:pt x="1467139" y="222625"/>
                  </a:cubicBezTo>
                  <a:cubicBezTo>
                    <a:pt x="1473489" y="233439"/>
                    <a:pt x="1469679" y="244437"/>
                    <a:pt x="1469679" y="255252"/>
                  </a:cubicBezTo>
                  <a:cubicBezTo>
                    <a:pt x="1469679" y="264783"/>
                    <a:pt x="1470949" y="273582"/>
                    <a:pt x="1472219" y="283426"/>
                  </a:cubicBezTo>
                  <a:lnTo>
                    <a:pt x="1472219" y="343116"/>
                  </a:lnTo>
                  <a:cubicBezTo>
                    <a:pt x="1449359" y="343116"/>
                    <a:pt x="1429039" y="344386"/>
                    <a:pt x="1408719" y="343116"/>
                  </a:cubicBezTo>
                  <a:cubicBezTo>
                    <a:pt x="1338000" y="338036"/>
                    <a:pt x="1266620" y="344386"/>
                    <a:pt x="1196321" y="339306"/>
                  </a:cubicBezTo>
                  <a:cubicBezTo>
                    <a:pt x="1154142" y="335496"/>
                    <a:pt x="1113044" y="338036"/>
                    <a:pt x="1070865" y="335496"/>
                  </a:cubicBezTo>
                  <a:lnTo>
                    <a:pt x="1012463" y="331686"/>
                  </a:lnTo>
                  <a:cubicBezTo>
                    <a:pt x="1000566" y="331686"/>
                    <a:pt x="989751" y="332956"/>
                    <a:pt x="977854" y="332956"/>
                  </a:cubicBezTo>
                  <a:cubicBezTo>
                    <a:pt x="947572" y="331686"/>
                    <a:pt x="864295" y="332956"/>
                    <a:pt x="834012" y="331686"/>
                  </a:cubicBezTo>
                  <a:cubicBezTo>
                    <a:pt x="812382" y="330416"/>
                    <a:pt x="379774" y="339306"/>
                    <a:pt x="358143" y="338036"/>
                  </a:cubicBezTo>
                  <a:cubicBezTo>
                    <a:pt x="352736" y="338036"/>
                    <a:pt x="346247" y="339306"/>
                    <a:pt x="340839" y="339306"/>
                  </a:cubicBezTo>
                  <a:cubicBezTo>
                    <a:pt x="327861" y="339306"/>
                    <a:pt x="315964" y="340576"/>
                    <a:pt x="302986" y="340576"/>
                  </a:cubicBezTo>
                  <a:cubicBezTo>
                    <a:pt x="270540" y="340576"/>
                    <a:pt x="239176" y="339306"/>
                    <a:pt x="206731" y="338036"/>
                  </a:cubicBezTo>
                  <a:cubicBezTo>
                    <a:pt x="187263" y="336766"/>
                    <a:pt x="167796" y="335496"/>
                    <a:pt x="149410" y="334226"/>
                  </a:cubicBezTo>
                  <a:cubicBezTo>
                    <a:pt x="114802" y="332956"/>
                    <a:pt x="80193" y="331686"/>
                    <a:pt x="44503" y="331686"/>
                  </a:cubicBezTo>
                  <a:cubicBezTo>
                    <a:pt x="34505" y="331686"/>
                    <a:pt x="25615" y="331686"/>
                    <a:pt x="15455" y="330416"/>
                  </a:cubicBezTo>
                  <a:cubicBezTo>
                    <a:pt x="6565" y="329146"/>
                    <a:pt x="1485" y="322796"/>
                    <a:pt x="4025" y="313906"/>
                  </a:cubicBezTo>
                  <a:cubicBezTo>
                    <a:pt x="12915" y="282747"/>
                    <a:pt x="9105" y="278164"/>
                    <a:pt x="7835" y="273398"/>
                  </a:cubicBezTo>
                  <a:cubicBezTo>
                    <a:pt x="6565" y="263684"/>
                    <a:pt x="2755" y="254152"/>
                    <a:pt x="4025" y="244437"/>
                  </a:cubicBezTo>
                  <a:cubicBezTo>
                    <a:pt x="1485" y="232340"/>
                    <a:pt x="-3595" y="82585"/>
                    <a:pt x="4025" y="70304"/>
                  </a:cubicBezTo>
                  <a:cubicBezTo>
                    <a:pt x="5295" y="67921"/>
                    <a:pt x="4025" y="65355"/>
                    <a:pt x="5295" y="62972"/>
                  </a:cubicBezTo>
                  <a:cubicBezTo>
                    <a:pt x="6565" y="59123"/>
                    <a:pt x="9105" y="54907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3155" y="30480"/>
                    <a:pt x="70459" y="29210"/>
                  </a:cubicBezTo>
                  <a:cubicBezTo>
                    <a:pt x="99660" y="25400"/>
                    <a:pt x="128861" y="22860"/>
                    <a:pt x="159144" y="20320"/>
                  </a:cubicBezTo>
                  <a:cubicBezTo>
                    <a:pt x="179693" y="17780"/>
                    <a:pt x="200242" y="16510"/>
                    <a:pt x="219709" y="13970"/>
                  </a:cubicBezTo>
                  <a:cubicBezTo>
                    <a:pt x="239176" y="11430"/>
                    <a:pt x="259725" y="8890"/>
                    <a:pt x="279193" y="8890"/>
                  </a:cubicBezTo>
                  <a:cubicBezTo>
                    <a:pt x="300823" y="7620"/>
                    <a:pt x="322453" y="10160"/>
                    <a:pt x="344084" y="8890"/>
                  </a:cubicBezTo>
                  <a:cubicBezTo>
                    <a:pt x="371122" y="8890"/>
                    <a:pt x="861050" y="6350"/>
                    <a:pt x="888088" y="5080"/>
                  </a:cubicBezTo>
                  <a:cubicBezTo>
                    <a:pt x="914044" y="3810"/>
                    <a:pt x="940001" y="2540"/>
                    <a:pt x="967039" y="2540"/>
                  </a:cubicBezTo>
                  <a:cubicBezTo>
                    <a:pt x="1011381" y="1270"/>
                    <a:pt x="1054642" y="0"/>
                    <a:pt x="1098984" y="0"/>
                  </a:cubicBezTo>
                  <a:cubicBezTo>
                    <a:pt x="1117370" y="0"/>
                    <a:pt x="1136837" y="2540"/>
                    <a:pt x="1155223" y="2540"/>
                  </a:cubicBezTo>
                  <a:cubicBezTo>
                    <a:pt x="1206055" y="3810"/>
                    <a:pt x="1257968" y="5080"/>
                    <a:pt x="1308799" y="7620"/>
                  </a:cubicBezTo>
                  <a:cubicBezTo>
                    <a:pt x="1335837" y="8890"/>
                    <a:pt x="1362875" y="12700"/>
                    <a:pt x="1389913" y="16510"/>
                  </a:cubicBezTo>
                  <a:lnTo>
                    <a:pt x="1408719" y="16510"/>
                  </a:lnTo>
                  <a:cubicBezTo>
                    <a:pt x="1420149" y="17780"/>
                    <a:pt x="1429039" y="20320"/>
                    <a:pt x="1439199" y="21590"/>
                  </a:cubicBezTo>
                  <a:close/>
                  <a:moveTo>
                    <a:pt x="1449359" y="326606"/>
                  </a:moveTo>
                  <a:cubicBezTo>
                    <a:pt x="1450629" y="310096"/>
                    <a:pt x="1451899" y="297396"/>
                    <a:pt x="1451899" y="284696"/>
                  </a:cubicBezTo>
                  <a:cubicBezTo>
                    <a:pt x="1450629" y="272665"/>
                    <a:pt x="1449359" y="262950"/>
                    <a:pt x="1449359" y="252502"/>
                  </a:cubicBezTo>
                  <a:cubicBezTo>
                    <a:pt x="1449359" y="247737"/>
                    <a:pt x="1451899" y="242971"/>
                    <a:pt x="1450629" y="238205"/>
                  </a:cubicBezTo>
                  <a:cubicBezTo>
                    <a:pt x="1450629" y="233806"/>
                    <a:pt x="1449359" y="229224"/>
                    <a:pt x="1448089" y="224824"/>
                  </a:cubicBezTo>
                  <a:cubicBezTo>
                    <a:pt x="1443009" y="218042"/>
                    <a:pt x="1431579" y="77636"/>
                    <a:pt x="1431579" y="70854"/>
                  </a:cubicBezTo>
                  <a:cubicBezTo>
                    <a:pt x="1429039" y="65172"/>
                    <a:pt x="1426499" y="59306"/>
                    <a:pt x="1423959" y="53624"/>
                  </a:cubicBezTo>
                  <a:cubicBezTo>
                    <a:pt x="1422689" y="44450"/>
                    <a:pt x="1421419" y="43180"/>
                    <a:pt x="1405054" y="41910"/>
                  </a:cubicBezTo>
                  <a:cubicBezTo>
                    <a:pt x="1401810" y="41910"/>
                    <a:pt x="1399647" y="41910"/>
                    <a:pt x="1396402" y="40640"/>
                  </a:cubicBezTo>
                  <a:cubicBezTo>
                    <a:pt x="1369364" y="36830"/>
                    <a:pt x="1341245" y="31750"/>
                    <a:pt x="1314207" y="30480"/>
                  </a:cubicBezTo>
                  <a:cubicBezTo>
                    <a:pt x="1248234" y="26670"/>
                    <a:pt x="1181180" y="25400"/>
                    <a:pt x="1115207" y="22860"/>
                  </a:cubicBezTo>
                  <a:lnTo>
                    <a:pt x="1037338" y="22860"/>
                  </a:lnTo>
                  <a:cubicBezTo>
                    <a:pt x="1002729" y="22860"/>
                    <a:pt x="968120" y="22860"/>
                    <a:pt x="934593" y="24130"/>
                  </a:cubicBezTo>
                  <a:cubicBezTo>
                    <a:pt x="905392" y="25400"/>
                    <a:pt x="413301" y="29210"/>
                    <a:pt x="384100" y="29210"/>
                  </a:cubicBezTo>
                  <a:cubicBezTo>
                    <a:pt x="336513" y="29210"/>
                    <a:pt x="288926" y="26670"/>
                    <a:pt x="241339" y="33020"/>
                  </a:cubicBezTo>
                  <a:cubicBezTo>
                    <a:pt x="216464" y="36830"/>
                    <a:pt x="192671" y="36830"/>
                    <a:pt x="168878" y="38100"/>
                  </a:cubicBezTo>
                  <a:cubicBezTo>
                    <a:pt x="127780" y="41910"/>
                    <a:pt x="86682" y="45720"/>
                    <a:pt x="45584" y="50800"/>
                  </a:cubicBezTo>
                  <a:cubicBezTo>
                    <a:pt x="33235" y="50800"/>
                    <a:pt x="30695" y="52157"/>
                    <a:pt x="29425" y="54357"/>
                  </a:cubicBezTo>
                  <a:cubicBezTo>
                    <a:pt x="28155" y="57656"/>
                    <a:pt x="28155" y="60956"/>
                    <a:pt x="26885" y="64255"/>
                  </a:cubicBezTo>
                  <a:cubicBezTo>
                    <a:pt x="25615" y="69754"/>
                    <a:pt x="23075" y="75070"/>
                    <a:pt x="21805" y="80569"/>
                  </a:cubicBezTo>
                  <a:cubicBezTo>
                    <a:pt x="16725" y="86434"/>
                    <a:pt x="23075" y="229773"/>
                    <a:pt x="25615" y="235639"/>
                  </a:cubicBezTo>
                  <a:cubicBezTo>
                    <a:pt x="25615" y="241871"/>
                    <a:pt x="25615" y="248287"/>
                    <a:pt x="26885" y="254519"/>
                  </a:cubicBezTo>
                  <a:cubicBezTo>
                    <a:pt x="26885" y="259101"/>
                    <a:pt x="29425" y="263684"/>
                    <a:pt x="29425" y="268266"/>
                  </a:cubicBezTo>
                  <a:cubicBezTo>
                    <a:pt x="29425" y="273215"/>
                    <a:pt x="29425" y="278164"/>
                    <a:pt x="28155" y="284696"/>
                  </a:cubicBezTo>
                  <a:lnTo>
                    <a:pt x="28155" y="294856"/>
                  </a:lnTo>
                  <a:cubicBezTo>
                    <a:pt x="28155" y="305016"/>
                    <a:pt x="31965" y="308826"/>
                    <a:pt x="40855" y="308826"/>
                  </a:cubicBezTo>
                  <a:cubicBezTo>
                    <a:pt x="55318" y="308826"/>
                    <a:pt x="70459" y="310096"/>
                    <a:pt x="84519" y="310096"/>
                  </a:cubicBezTo>
                  <a:cubicBezTo>
                    <a:pt x="105068" y="310096"/>
                    <a:pt x="126698" y="307556"/>
                    <a:pt x="147247" y="310096"/>
                  </a:cubicBezTo>
                  <a:cubicBezTo>
                    <a:pt x="180774" y="313906"/>
                    <a:pt x="214301" y="316446"/>
                    <a:pt x="247828" y="315176"/>
                  </a:cubicBezTo>
                  <a:cubicBezTo>
                    <a:pt x="269459" y="313906"/>
                    <a:pt x="290008" y="316446"/>
                    <a:pt x="311638" y="316446"/>
                  </a:cubicBezTo>
                  <a:cubicBezTo>
                    <a:pt x="343002" y="316446"/>
                    <a:pt x="374366" y="315176"/>
                    <a:pt x="405730" y="316446"/>
                  </a:cubicBezTo>
                  <a:cubicBezTo>
                    <a:pt x="452236" y="317716"/>
                    <a:pt x="962713" y="307556"/>
                    <a:pt x="1010300" y="310096"/>
                  </a:cubicBezTo>
                  <a:cubicBezTo>
                    <a:pt x="1030849" y="311366"/>
                    <a:pt x="1051397" y="312636"/>
                    <a:pt x="1070865" y="312636"/>
                  </a:cubicBezTo>
                  <a:cubicBezTo>
                    <a:pt x="1106555" y="315176"/>
                    <a:pt x="1141164" y="311366"/>
                    <a:pt x="1176854" y="315176"/>
                  </a:cubicBezTo>
                  <a:cubicBezTo>
                    <a:pt x="1206055" y="317716"/>
                    <a:pt x="1235256" y="317716"/>
                    <a:pt x="1264457" y="320256"/>
                  </a:cubicBezTo>
                  <a:cubicBezTo>
                    <a:pt x="1307718" y="324066"/>
                    <a:pt x="1350978" y="326606"/>
                    <a:pt x="1394239" y="327876"/>
                  </a:cubicBezTo>
                  <a:cubicBezTo>
                    <a:pt x="1411259" y="327876"/>
                    <a:pt x="1429039" y="326606"/>
                    <a:pt x="1449359" y="326606"/>
                  </a:cubicBezTo>
                  <a:close/>
                </a:path>
              </a:pathLst>
            </a:custGeom>
            <a:solidFill>
              <a:srgbClr val="2A2B39"/>
            </a:solidFill>
          </p:spPr>
        </p:sp>
      </p:grpSp>
      <p:sp>
        <p:nvSpPr>
          <p:cNvPr name="Freeform 38" id="38"/>
          <p:cNvSpPr/>
          <p:nvPr/>
        </p:nvSpPr>
        <p:spPr>
          <a:xfrm flipH="false" flipV="false" rot="-5400000">
            <a:off x="15052534" y="3898108"/>
            <a:ext cx="444371" cy="283326"/>
          </a:xfrm>
          <a:custGeom>
            <a:avLst/>
            <a:gdLst/>
            <a:ahLst/>
            <a:cxnLst/>
            <a:rect r="r" b="b" t="t" l="l"/>
            <a:pathLst>
              <a:path h="283326" w="444371">
                <a:moveTo>
                  <a:pt x="0" y="0"/>
                </a:moveTo>
                <a:lnTo>
                  <a:pt x="444371" y="0"/>
                </a:lnTo>
                <a:lnTo>
                  <a:pt x="444371" y="283326"/>
                </a:lnTo>
                <a:lnTo>
                  <a:pt x="0" y="2833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85224" t="-233427" r="-78713" b="0"/>
            </a:stretch>
          </a:blipFill>
        </p:spPr>
      </p:sp>
      <p:grpSp>
        <p:nvGrpSpPr>
          <p:cNvPr name="Group 39" id="39"/>
          <p:cNvGrpSpPr/>
          <p:nvPr/>
        </p:nvGrpSpPr>
        <p:grpSpPr>
          <a:xfrm rot="0">
            <a:off x="10479890" y="5356023"/>
            <a:ext cx="4528878" cy="1983281"/>
            <a:chOff x="0" y="0"/>
            <a:chExt cx="3557941" cy="155809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40031" y="45156"/>
              <a:ext cx="3517911" cy="1512229"/>
            </a:xfrm>
            <a:custGeom>
              <a:avLst/>
              <a:gdLst/>
              <a:ahLst/>
              <a:cxnLst/>
              <a:rect r="r" b="b" t="t" l="l"/>
              <a:pathLst>
                <a:path h="1512229" w="3517911">
                  <a:moveTo>
                    <a:pt x="609" y="1482454"/>
                  </a:moveTo>
                  <a:cubicBezTo>
                    <a:pt x="-1931" y="1491344"/>
                    <a:pt x="3149" y="1497694"/>
                    <a:pt x="21906" y="1498964"/>
                  </a:cubicBezTo>
                  <a:cubicBezTo>
                    <a:pt x="43572" y="1500234"/>
                    <a:pt x="62530" y="1500234"/>
                    <a:pt x="84196" y="1500234"/>
                  </a:cubicBezTo>
                  <a:cubicBezTo>
                    <a:pt x="170861" y="1501504"/>
                    <a:pt x="257526" y="1501504"/>
                    <a:pt x="346899" y="1502774"/>
                  </a:cubicBezTo>
                  <a:cubicBezTo>
                    <a:pt x="395647" y="1504044"/>
                    <a:pt x="444396" y="1505314"/>
                    <a:pt x="490437" y="1506584"/>
                  </a:cubicBezTo>
                  <a:cubicBezTo>
                    <a:pt x="571685" y="1507854"/>
                    <a:pt x="650225" y="1507854"/>
                    <a:pt x="731473" y="1509124"/>
                  </a:cubicBezTo>
                  <a:cubicBezTo>
                    <a:pt x="763972" y="1509124"/>
                    <a:pt x="793763" y="1509124"/>
                    <a:pt x="826263" y="1507854"/>
                  </a:cubicBezTo>
                  <a:cubicBezTo>
                    <a:pt x="839804" y="1507854"/>
                    <a:pt x="856054" y="1506584"/>
                    <a:pt x="869595" y="1506584"/>
                  </a:cubicBezTo>
                  <a:cubicBezTo>
                    <a:pt x="923760" y="1507854"/>
                    <a:pt x="2007069" y="1498964"/>
                    <a:pt x="2061234" y="1500234"/>
                  </a:cubicBezTo>
                  <a:cubicBezTo>
                    <a:pt x="2137065" y="1501504"/>
                    <a:pt x="2345602" y="1501504"/>
                    <a:pt x="2421434" y="1501504"/>
                  </a:cubicBezTo>
                  <a:cubicBezTo>
                    <a:pt x="2451225" y="1501504"/>
                    <a:pt x="2478308" y="1500234"/>
                    <a:pt x="2508099" y="1500234"/>
                  </a:cubicBezTo>
                  <a:lnTo>
                    <a:pt x="2654345" y="1504044"/>
                  </a:lnTo>
                  <a:cubicBezTo>
                    <a:pt x="2759968" y="1506584"/>
                    <a:pt x="2862882" y="1504044"/>
                    <a:pt x="2968505" y="1507854"/>
                  </a:cubicBezTo>
                  <a:cubicBezTo>
                    <a:pt x="3144542" y="1512934"/>
                    <a:pt x="3323288" y="1506584"/>
                    <a:pt x="3454410" y="1511664"/>
                  </a:cubicBezTo>
                  <a:cubicBezTo>
                    <a:pt x="3474730" y="1512934"/>
                    <a:pt x="3495051" y="1511664"/>
                    <a:pt x="3517910" y="1511664"/>
                  </a:cubicBezTo>
                  <a:lnTo>
                    <a:pt x="3517910" y="1451974"/>
                  </a:lnTo>
                  <a:cubicBezTo>
                    <a:pt x="3516640" y="1391352"/>
                    <a:pt x="3515371" y="1337369"/>
                    <a:pt x="3515371" y="1280011"/>
                  </a:cubicBezTo>
                  <a:cubicBezTo>
                    <a:pt x="3515371" y="1213657"/>
                    <a:pt x="3519180" y="1146177"/>
                    <a:pt x="3512830" y="1079823"/>
                  </a:cubicBezTo>
                  <a:cubicBezTo>
                    <a:pt x="3505210" y="1035961"/>
                    <a:pt x="3493780" y="171101"/>
                    <a:pt x="3493780" y="127239"/>
                  </a:cubicBezTo>
                  <a:cubicBezTo>
                    <a:pt x="3491240" y="96874"/>
                    <a:pt x="3489971" y="65383"/>
                    <a:pt x="3487430" y="35018"/>
                  </a:cubicBezTo>
                  <a:cubicBezTo>
                    <a:pt x="3487430" y="26020"/>
                    <a:pt x="3486160" y="17023"/>
                    <a:pt x="3484890" y="5644"/>
                  </a:cubicBezTo>
                  <a:cubicBezTo>
                    <a:pt x="3474730" y="3104"/>
                    <a:pt x="3465840" y="1834"/>
                    <a:pt x="3455680" y="564"/>
                  </a:cubicBezTo>
                  <a:cubicBezTo>
                    <a:pt x="3448060" y="-706"/>
                    <a:pt x="3440440" y="564"/>
                    <a:pt x="3434090" y="564"/>
                  </a:cubicBezTo>
                  <a:lnTo>
                    <a:pt x="8365" y="5644"/>
                  </a:lnTo>
                  <a:lnTo>
                    <a:pt x="609" y="1482454"/>
                  </a:lnTo>
                  <a:close/>
                </a:path>
              </a:pathLst>
            </a:custGeom>
            <a:solidFill>
              <a:srgbClr val="C7D5FD"/>
            </a:solidFill>
          </p:spPr>
        </p:sp>
        <p:sp>
          <p:nvSpPr>
            <p:cNvPr name="Freeform 41" id="41"/>
            <p:cNvSpPr/>
            <p:nvPr/>
          </p:nvSpPr>
          <p:spPr>
            <a:xfrm flipH="false" flipV="false" rot="0">
              <a:off x="11430" y="16510"/>
              <a:ext cx="3496981" cy="1503480"/>
            </a:xfrm>
            <a:custGeom>
              <a:avLst/>
              <a:gdLst/>
              <a:ahLst/>
              <a:cxnLst/>
              <a:rect r="r" b="b" t="t" l="l"/>
              <a:pathLst>
                <a:path h="1503480" w="3496981">
                  <a:moveTo>
                    <a:pt x="3496981" y="1503480"/>
                  </a:moveTo>
                  <a:lnTo>
                    <a:pt x="0" y="1495860"/>
                  </a:lnTo>
                  <a:lnTo>
                    <a:pt x="0" y="533770"/>
                  </a:lnTo>
                  <a:lnTo>
                    <a:pt x="7620" y="20320"/>
                  </a:lnTo>
                  <a:lnTo>
                    <a:pt x="1751301" y="0"/>
                  </a:lnTo>
                  <a:lnTo>
                    <a:pt x="3475392" y="8890"/>
                  </a:lnTo>
                  <a:close/>
                </a:path>
              </a:pathLst>
            </a:custGeom>
            <a:solidFill>
              <a:srgbClr val="C7D5FD"/>
            </a:solidFill>
          </p:spPr>
        </p:sp>
        <p:sp>
          <p:nvSpPr>
            <p:cNvPr name="Freeform 42" id="42"/>
            <p:cNvSpPr/>
            <p:nvPr/>
          </p:nvSpPr>
          <p:spPr>
            <a:xfrm flipH="false" flipV="false" rot="0">
              <a:off x="-215" y="0"/>
              <a:ext cx="3521326" cy="1529444"/>
            </a:xfrm>
            <a:custGeom>
              <a:avLst/>
              <a:gdLst/>
              <a:ahLst/>
              <a:cxnLst/>
              <a:rect r="r" b="b" t="t" l="l"/>
              <a:pathLst>
                <a:path h="1529444" w="3521326">
                  <a:moveTo>
                    <a:pt x="3488306" y="21590"/>
                  </a:moveTo>
                  <a:cubicBezTo>
                    <a:pt x="3489576" y="34290"/>
                    <a:pt x="3489576" y="44450"/>
                    <a:pt x="3490847" y="54306"/>
                  </a:cubicBezTo>
                  <a:cubicBezTo>
                    <a:pt x="3493386" y="84672"/>
                    <a:pt x="3494656" y="116163"/>
                    <a:pt x="3497197" y="146528"/>
                  </a:cubicBezTo>
                  <a:cubicBezTo>
                    <a:pt x="3497197" y="190390"/>
                    <a:pt x="3509897" y="1055250"/>
                    <a:pt x="3516247" y="1099112"/>
                  </a:cubicBezTo>
                  <a:cubicBezTo>
                    <a:pt x="3522597" y="1165466"/>
                    <a:pt x="3518786" y="1232946"/>
                    <a:pt x="3518786" y="1299300"/>
                  </a:cubicBezTo>
                  <a:cubicBezTo>
                    <a:pt x="3518786" y="1357782"/>
                    <a:pt x="3520056" y="1411766"/>
                    <a:pt x="3521326" y="1469190"/>
                  </a:cubicBezTo>
                  <a:lnTo>
                    <a:pt x="3521326" y="1528880"/>
                  </a:lnTo>
                  <a:cubicBezTo>
                    <a:pt x="3498467" y="1528880"/>
                    <a:pt x="3478147" y="1530150"/>
                    <a:pt x="3457826" y="1528880"/>
                  </a:cubicBezTo>
                  <a:cubicBezTo>
                    <a:pt x="3284994" y="1523800"/>
                    <a:pt x="3106248" y="1530150"/>
                    <a:pt x="2930211" y="1525070"/>
                  </a:cubicBezTo>
                  <a:cubicBezTo>
                    <a:pt x="2824588" y="1521260"/>
                    <a:pt x="2721674" y="1523800"/>
                    <a:pt x="2616051" y="1521260"/>
                  </a:cubicBezTo>
                  <a:lnTo>
                    <a:pt x="2469805" y="1517450"/>
                  </a:lnTo>
                  <a:cubicBezTo>
                    <a:pt x="2440014" y="1517450"/>
                    <a:pt x="2412931" y="1518720"/>
                    <a:pt x="2383140" y="1518720"/>
                  </a:cubicBezTo>
                  <a:cubicBezTo>
                    <a:pt x="2307308" y="1517450"/>
                    <a:pt x="2098772" y="1518720"/>
                    <a:pt x="2022940" y="1517450"/>
                  </a:cubicBezTo>
                  <a:cubicBezTo>
                    <a:pt x="1968775" y="1516180"/>
                    <a:pt x="885466" y="1525070"/>
                    <a:pt x="831301" y="1523800"/>
                  </a:cubicBezTo>
                  <a:cubicBezTo>
                    <a:pt x="817760" y="1523800"/>
                    <a:pt x="801510" y="1525070"/>
                    <a:pt x="787969" y="1525070"/>
                  </a:cubicBezTo>
                  <a:cubicBezTo>
                    <a:pt x="755469" y="1525070"/>
                    <a:pt x="725678" y="1526340"/>
                    <a:pt x="693179" y="1526340"/>
                  </a:cubicBezTo>
                  <a:cubicBezTo>
                    <a:pt x="611931" y="1526340"/>
                    <a:pt x="533391" y="1525070"/>
                    <a:pt x="452143" y="1523800"/>
                  </a:cubicBezTo>
                  <a:cubicBezTo>
                    <a:pt x="403394" y="1522530"/>
                    <a:pt x="354645" y="1521260"/>
                    <a:pt x="308605" y="1519990"/>
                  </a:cubicBezTo>
                  <a:cubicBezTo>
                    <a:pt x="221940" y="1518720"/>
                    <a:pt x="135275" y="1517450"/>
                    <a:pt x="45903" y="1517450"/>
                  </a:cubicBezTo>
                  <a:cubicBezTo>
                    <a:pt x="34505" y="1517450"/>
                    <a:pt x="25615" y="1517450"/>
                    <a:pt x="15455" y="1516180"/>
                  </a:cubicBezTo>
                  <a:cubicBezTo>
                    <a:pt x="6565" y="1514910"/>
                    <a:pt x="1485" y="1508560"/>
                    <a:pt x="4025" y="1499670"/>
                  </a:cubicBezTo>
                  <a:cubicBezTo>
                    <a:pt x="12915" y="1467999"/>
                    <a:pt x="9105" y="1439882"/>
                    <a:pt x="7835" y="1410641"/>
                  </a:cubicBezTo>
                  <a:cubicBezTo>
                    <a:pt x="6565" y="1351035"/>
                    <a:pt x="2755" y="1292552"/>
                    <a:pt x="4025" y="1232946"/>
                  </a:cubicBezTo>
                  <a:cubicBezTo>
                    <a:pt x="1485" y="1158718"/>
                    <a:pt x="-3595" y="239875"/>
                    <a:pt x="4025" y="164523"/>
                  </a:cubicBezTo>
                  <a:cubicBezTo>
                    <a:pt x="5295" y="149902"/>
                    <a:pt x="4025" y="134157"/>
                    <a:pt x="5295" y="119536"/>
                  </a:cubicBezTo>
                  <a:cubicBezTo>
                    <a:pt x="6565" y="95919"/>
                    <a:pt x="9105" y="70052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67569" y="30480"/>
                    <a:pt x="110901" y="29210"/>
                  </a:cubicBezTo>
                  <a:cubicBezTo>
                    <a:pt x="184024" y="25400"/>
                    <a:pt x="257148" y="22860"/>
                    <a:pt x="332979" y="20320"/>
                  </a:cubicBezTo>
                  <a:cubicBezTo>
                    <a:pt x="384436" y="17780"/>
                    <a:pt x="435893" y="16510"/>
                    <a:pt x="484642" y="13970"/>
                  </a:cubicBezTo>
                  <a:cubicBezTo>
                    <a:pt x="533391" y="11430"/>
                    <a:pt x="584848" y="8890"/>
                    <a:pt x="633597" y="8890"/>
                  </a:cubicBezTo>
                  <a:cubicBezTo>
                    <a:pt x="687763" y="7620"/>
                    <a:pt x="741928" y="10160"/>
                    <a:pt x="796094" y="8890"/>
                  </a:cubicBezTo>
                  <a:cubicBezTo>
                    <a:pt x="863800" y="8890"/>
                    <a:pt x="2090647" y="6350"/>
                    <a:pt x="2158354" y="5080"/>
                  </a:cubicBezTo>
                  <a:cubicBezTo>
                    <a:pt x="2223352" y="3810"/>
                    <a:pt x="2288351" y="2540"/>
                    <a:pt x="2356057" y="2540"/>
                  </a:cubicBezTo>
                  <a:cubicBezTo>
                    <a:pt x="2467097" y="1270"/>
                    <a:pt x="2575427" y="0"/>
                    <a:pt x="2686466" y="0"/>
                  </a:cubicBezTo>
                  <a:cubicBezTo>
                    <a:pt x="2732507" y="0"/>
                    <a:pt x="2781256" y="2540"/>
                    <a:pt x="2827296" y="2540"/>
                  </a:cubicBezTo>
                  <a:cubicBezTo>
                    <a:pt x="2954585" y="3810"/>
                    <a:pt x="3084582" y="5080"/>
                    <a:pt x="3211871" y="7620"/>
                  </a:cubicBezTo>
                  <a:cubicBezTo>
                    <a:pt x="3279578" y="8890"/>
                    <a:pt x="3347284" y="12700"/>
                    <a:pt x="3414991" y="16510"/>
                  </a:cubicBezTo>
                  <a:lnTo>
                    <a:pt x="3457826" y="16510"/>
                  </a:lnTo>
                  <a:cubicBezTo>
                    <a:pt x="3469256" y="17780"/>
                    <a:pt x="3478147" y="20320"/>
                    <a:pt x="3488306" y="21590"/>
                  </a:cubicBezTo>
                  <a:close/>
                  <a:moveTo>
                    <a:pt x="3498467" y="1512370"/>
                  </a:moveTo>
                  <a:cubicBezTo>
                    <a:pt x="3499736" y="1495860"/>
                    <a:pt x="3501006" y="1483160"/>
                    <a:pt x="3501006" y="1470460"/>
                  </a:cubicBezTo>
                  <a:cubicBezTo>
                    <a:pt x="3499736" y="1406143"/>
                    <a:pt x="3498467" y="1346536"/>
                    <a:pt x="3498467" y="1282431"/>
                  </a:cubicBezTo>
                  <a:cubicBezTo>
                    <a:pt x="3498467" y="1253189"/>
                    <a:pt x="3501006" y="1223949"/>
                    <a:pt x="3499736" y="1194708"/>
                  </a:cubicBezTo>
                  <a:cubicBezTo>
                    <a:pt x="3499736" y="1167716"/>
                    <a:pt x="3498467" y="1139599"/>
                    <a:pt x="3497197" y="1112608"/>
                  </a:cubicBezTo>
                  <a:cubicBezTo>
                    <a:pt x="3492117" y="1070995"/>
                    <a:pt x="3480686" y="209509"/>
                    <a:pt x="3480686" y="167897"/>
                  </a:cubicBezTo>
                  <a:cubicBezTo>
                    <a:pt x="3478147" y="133032"/>
                    <a:pt x="3475606" y="97043"/>
                    <a:pt x="3473067" y="62179"/>
                  </a:cubicBezTo>
                  <a:cubicBezTo>
                    <a:pt x="3471797" y="44450"/>
                    <a:pt x="3470526" y="43180"/>
                    <a:pt x="3452907" y="41910"/>
                  </a:cubicBezTo>
                  <a:cubicBezTo>
                    <a:pt x="3444782" y="41910"/>
                    <a:pt x="3439366" y="41910"/>
                    <a:pt x="3431241" y="40640"/>
                  </a:cubicBezTo>
                  <a:cubicBezTo>
                    <a:pt x="3363534" y="36830"/>
                    <a:pt x="3293119" y="31750"/>
                    <a:pt x="3225412" y="30480"/>
                  </a:cubicBezTo>
                  <a:cubicBezTo>
                    <a:pt x="3060208" y="26670"/>
                    <a:pt x="2892295" y="25400"/>
                    <a:pt x="2727090" y="22860"/>
                  </a:cubicBezTo>
                  <a:lnTo>
                    <a:pt x="2532095" y="22860"/>
                  </a:lnTo>
                  <a:cubicBezTo>
                    <a:pt x="2445430" y="22860"/>
                    <a:pt x="2358766" y="22860"/>
                    <a:pt x="2274809" y="24130"/>
                  </a:cubicBezTo>
                  <a:cubicBezTo>
                    <a:pt x="2201686" y="25400"/>
                    <a:pt x="969423" y="29210"/>
                    <a:pt x="896299" y="29210"/>
                  </a:cubicBezTo>
                  <a:cubicBezTo>
                    <a:pt x="777136" y="29210"/>
                    <a:pt x="657972" y="26670"/>
                    <a:pt x="538808" y="33020"/>
                  </a:cubicBezTo>
                  <a:cubicBezTo>
                    <a:pt x="476518" y="36830"/>
                    <a:pt x="416936" y="36830"/>
                    <a:pt x="357354" y="38100"/>
                  </a:cubicBezTo>
                  <a:cubicBezTo>
                    <a:pt x="254439" y="41910"/>
                    <a:pt x="151525" y="45720"/>
                    <a:pt x="48611" y="50800"/>
                  </a:cubicBezTo>
                  <a:cubicBezTo>
                    <a:pt x="33235" y="50800"/>
                    <a:pt x="30695" y="53182"/>
                    <a:pt x="29425" y="66678"/>
                  </a:cubicBezTo>
                  <a:cubicBezTo>
                    <a:pt x="28155" y="86922"/>
                    <a:pt x="28155" y="107165"/>
                    <a:pt x="26885" y="127409"/>
                  </a:cubicBezTo>
                  <a:cubicBezTo>
                    <a:pt x="25615" y="161149"/>
                    <a:pt x="23075" y="193764"/>
                    <a:pt x="21805" y="227504"/>
                  </a:cubicBezTo>
                  <a:cubicBezTo>
                    <a:pt x="16725" y="263492"/>
                    <a:pt x="23075" y="1142973"/>
                    <a:pt x="25615" y="1178962"/>
                  </a:cubicBezTo>
                  <a:cubicBezTo>
                    <a:pt x="25615" y="1217201"/>
                    <a:pt x="25615" y="1256564"/>
                    <a:pt x="26885" y="1294802"/>
                  </a:cubicBezTo>
                  <a:cubicBezTo>
                    <a:pt x="26885" y="1322918"/>
                    <a:pt x="29425" y="1351035"/>
                    <a:pt x="29425" y="1379151"/>
                  </a:cubicBezTo>
                  <a:cubicBezTo>
                    <a:pt x="29425" y="1409517"/>
                    <a:pt x="29425" y="1439882"/>
                    <a:pt x="28155" y="1470460"/>
                  </a:cubicBezTo>
                  <a:lnTo>
                    <a:pt x="28155" y="1480620"/>
                  </a:lnTo>
                  <a:cubicBezTo>
                    <a:pt x="28155" y="1490780"/>
                    <a:pt x="31965" y="1494590"/>
                    <a:pt x="40855" y="1494590"/>
                  </a:cubicBezTo>
                  <a:cubicBezTo>
                    <a:pt x="72985" y="1494590"/>
                    <a:pt x="110901" y="1495860"/>
                    <a:pt x="146109" y="1495860"/>
                  </a:cubicBezTo>
                  <a:cubicBezTo>
                    <a:pt x="197566" y="1495860"/>
                    <a:pt x="251731" y="1493320"/>
                    <a:pt x="303188" y="1495860"/>
                  </a:cubicBezTo>
                  <a:cubicBezTo>
                    <a:pt x="387145" y="1499670"/>
                    <a:pt x="471101" y="1502210"/>
                    <a:pt x="555057" y="1500940"/>
                  </a:cubicBezTo>
                  <a:cubicBezTo>
                    <a:pt x="609223" y="1499670"/>
                    <a:pt x="660680" y="1502210"/>
                    <a:pt x="714845" y="1502210"/>
                  </a:cubicBezTo>
                  <a:cubicBezTo>
                    <a:pt x="793385" y="1502210"/>
                    <a:pt x="871925" y="1500940"/>
                    <a:pt x="950465" y="1502210"/>
                  </a:cubicBezTo>
                  <a:cubicBezTo>
                    <a:pt x="1066921" y="1503480"/>
                    <a:pt x="2345224" y="1493320"/>
                    <a:pt x="2464388" y="1495860"/>
                  </a:cubicBezTo>
                  <a:cubicBezTo>
                    <a:pt x="2515846" y="1497130"/>
                    <a:pt x="2567302" y="1498400"/>
                    <a:pt x="2616051" y="1498400"/>
                  </a:cubicBezTo>
                  <a:cubicBezTo>
                    <a:pt x="2705424" y="1500940"/>
                    <a:pt x="2792089" y="1497130"/>
                    <a:pt x="2881462" y="1500940"/>
                  </a:cubicBezTo>
                  <a:cubicBezTo>
                    <a:pt x="2954585" y="1503480"/>
                    <a:pt x="3027708" y="1503480"/>
                    <a:pt x="3100832" y="1506020"/>
                  </a:cubicBezTo>
                  <a:cubicBezTo>
                    <a:pt x="3209163" y="1509830"/>
                    <a:pt x="3317494" y="1512370"/>
                    <a:pt x="3425825" y="1513640"/>
                  </a:cubicBezTo>
                  <a:cubicBezTo>
                    <a:pt x="3460367" y="1513640"/>
                    <a:pt x="3478147" y="1512370"/>
                    <a:pt x="3498467" y="1512370"/>
                  </a:cubicBezTo>
                  <a:close/>
                </a:path>
              </a:pathLst>
            </a:custGeom>
            <a:solidFill>
              <a:srgbClr val="282938"/>
            </a:solidFill>
          </p:spPr>
        </p:sp>
      </p:grpSp>
      <p:grpSp>
        <p:nvGrpSpPr>
          <p:cNvPr name="Group 43" id="43"/>
          <p:cNvGrpSpPr/>
          <p:nvPr/>
        </p:nvGrpSpPr>
        <p:grpSpPr>
          <a:xfrm rot="0">
            <a:off x="15541195" y="5544495"/>
            <a:ext cx="1800963" cy="1647921"/>
            <a:chOff x="0" y="0"/>
            <a:chExt cx="921941" cy="843596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39960" y="45156"/>
              <a:ext cx="881981" cy="797735"/>
            </a:xfrm>
            <a:custGeom>
              <a:avLst/>
              <a:gdLst/>
              <a:ahLst/>
              <a:cxnLst/>
              <a:rect r="r" b="b" t="t" l="l"/>
              <a:pathLst>
                <a:path h="797735" w="881981">
                  <a:moveTo>
                    <a:pt x="680" y="767960"/>
                  </a:moveTo>
                  <a:cubicBezTo>
                    <a:pt x="-1860" y="776850"/>
                    <a:pt x="3220" y="783200"/>
                    <a:pt x="7620" y="784470"/>
                  </a:cubicBezTo>
                  <a:cubicBezTo>
                    <a:pt x="12545" y="785740"/>
                    <a:pt x="16854" y="785740"/>
                    <a:pt x="21779" y="785740"/>
                  </a:cubicBezTo>
                  <a:cubicBezTo>
                    <a:pt x="41478" y="787010"/>
                    <a:pt x="61177" y="787010"/>
                    <a:pt x="81492" y="788280"/>
                  </a:cubicBezTo>
                  <a:cubicBezTo>
                    <a:pt x="92573" y="789550"/>
                    <a:pt x="103653" y="790820"/>
                    <a:pt x="114118" y="792090"/>
                  </a:cubicBezTo>
                  <a:cubicBezTo>
                    <a:pt x="132586" y="793360"/>
                    <a:pt x="150439" y="793360"/>
                    <a:pt x="168906" y="794630"/>
                  </a:cubicBezTo>
                  <a:cubicBezTo>
                    <a:pt x="176294" y="794630"/>
                    <a:pt x="183065" y="794630"/>
                    <a:pt x="190452" y="793360"/>
                  </a:cubicBezTo>
                  <a:cubicBezTo>
                    <a:pt x="193530" y="793360"/>
                    <a:pt x="197224" y="792090"/>
                    <a:pt x="200302" y="792090"/>
                  </a:cubicBezTo>
                  <a:cubicBezTo>
                    <a:pt x="212614" y="793360"/>
                    <a:pt x="458852" y="784470"/>
                    <a:pt x="471164" y="785740"/>
                  </a:cubicBezTo>
                  <a:cubicBezTo>
                    <a:pt x="488400" y="787010"/>
                    <a:pt x="535801" y="787010"/>
                    <a:pt x="553038" y="787010"/>
                  </a:cubicBezTo>
                  <a:cubicBezTo>
                    <a:pt x="559809" y="787010"/>
                    <a:pt x="565965" y="785740"/>
                    <a:pt x="572737" y="785740"/>
                  </a:cubicBezTo>
                  <a:lnTo>
                    <a:pt x="605979" y="789550"/>
                  </a:lnTo>
                  <a:cubicBezTo>
                    <a:pt x="629987" y="792090"/>
                    <a:pt x="653380" y="789550"/>
                    <a:pt x="677388" y="793360"/>
                  </a:cubicBezTo>
                  <a:cubicBezTo>
                    <a:pt x="717402" y="798440"/>
                    <a:pt x="758031" y="792090"/>
                    <a:pt x="818481" y="797170"/>
                  </a:cubicBezTo>
                  <a:cubicBezTo>
                    <a:pt x="838801" y="798440"/>
                    <a:pt x="859121" y="797170"/>
                    <a:pt x="881981" y="797170"/>
                  </a:cubicBezTo>
                  <a:lnTo>
                    <a:pt x="881981" y="737480"/>
                  </a:lnTo>
                  <a:cubicBezTo>
                    <a:pt x="880711" y="693049"/>
                    <a:pt x="879441" y="666293"/>
                    <a:pt x="879441" y="637864"/>
                  </a:cubicBezTo>
                  <a:cubicBezTo>
                    <a:pt x="879441" y="604975"/>
                    <a:pt x="883251" y="571529"/>
                    <a:pt x="876901" y="538641"/>
                  </a:cubicBezTo>
                  <a:cubicBezTo>
                    <a:pt x="869281" y="516901"/>
                    <a:pt x="857851" y="88236"/>
                    <a:pt x="857851" y="66496"/>
                  </a:cubicBezTo>
                  <a:cubicBezTo>
                    <a:pt x="855311" y="51446"/>
                    <a:pt x="854041" y="35838"/>
                    <a:pt x="851501" y="20787"/>
                  </a:cubicBezTo>
                  <a:cubicBezTo>
                    <a:pt x="851501" y="16328"/>
                    <a:pt x="850231" y="11868"/>
                    <a:pt x="848961" y="5644"/>
                  </a:cubicBezTo>
                  <a:cubicBezTo>
                    <a:pt x="838801" y="3104"/>
                    <a:pt x="829911" y="1834"/>
                    <a:pt x="819751" y="564"/>
                  </a:cubicBezTo>
                  <a:cubicBezTo>
                    <a:pt x="812131" y="-706"/>
                    <a:pt x="804511" y="564"/>
                    <a:pt x="798161" y="564"/>
                  </a:cubicBezTo>
                  <a:lnTo>
                    <a:pt x="4543" y="5644"/>
                  </a:lnTo>
                  <a:lnTo>
                    <a:pt x="680" y="767960"/>
                  </a:lnTo>
                  <a:close/>
                </a:path>
              </a:pathLst>
            </a:custGeom>
            <a:solidFill>
              <a:srgbClr val="2C2C2F"/>
            </a:solidFill>
          </p:spPr>
        </p:sp>
        <p:sp>
          <p:nvSpPr>
            <p:cNvPr name="Freeform 45" id="45"/>
            <p:cNvSpPr/>
            <p:nvPr/>
          </p:nvSpPr>
          <p:spPr>
            <a:xfrm flipH="false" flipV="false" rot="0">
              <a:off x="11430" y="16510"/>
              <a:ext cx="860981" cy="788986"/>
            </a:xfrm>
            <a:custGeom>
              <a:avLst/>
              <a:gdLst/>
              <a:ahLst/>
              <a:cxnLst/>
              <a:rect r="r" b="b" t="t" l="l"/>
              <a:pathLst>
                <a:path h="788986" w="860981">
                  <a:moveTo>
                    <a:pt x="860981" y="788986"/>
                  </a:moveTo>
                  <a:lnTo>
                    <a:pt x="0" y="781366"/>
                  </a:lnTo>
                  <a:lnTo>
                    <a:pt x="0" y="282439"/>
                  </a:lnTo>
                  <a:lnTo>
                    <a:pt x="7620" y="20320"/>
                  </a:lnTo>
                  <a:lnTo>
                    <a:pt x="422744" y="0"/>
                  </a:lnTo>
                  <a:lnTo>
                    <a:pt x="839391" y="8890"/>
                  </a:lnTo>
                  <a:close/>
                </a:path>
              </a:pathLst>
            </a:custGeom>
            <a:solidFill>
              <a:srgbClr val="C7D5FD"/>
            </a:solidFill>
          </p:spPr>
        </p:sp>
        <p:sp>
          <p:nvSpPr>
            <p:cNvPr name="Freeform 46" id="46"/>
            <p:cNvSpPr/>
            <p:nvPr/>
          </p:nvSpPr>
          <p:spPr>
            <a:xfrm flipH="false" flipV="false" rot="0">
              <a:off x="-215" y="0"/>
              <a:ext cx="885325" cy="814951"/>
            </a:xfrm>
            <a:custGeom>
              <a:avLst/>
              <a:gdLst/>
              <a:ahLst/>
              <a:cxnLst/>
              <a:rect r="r" b="b" t="t" l="l"/>
              <a:pathLst>
                <a:path h="814951" w="885325">
                  <a:moveTo>
                    <a:pt x="852306" y="21590"/>
                  </a:moveTo>
                  <a:cubicBezTo>
                    <a:pt x="853576" y="34290"/>
                    <a:pt x="853576" y="44450"/>
                    <a:pt x="854846" y="53122"/>
                  </a:cubicBezTo>
                  <a:cubicBezTo>
                    <a:pt x="857386" y="68173"/>
                    <a:pt x="858656" y="83781"/>
                    <a:pt x="861196" y="98831"/>
                  </a:cubicBezTo>
                  <a:cubicBezTo>
                    <a:pt x="861196" y="120571"/>
                    <a:pt x="873896" y="549236"/>
                    <a:pt x="880246" y="570976"/>
                  </a:cubicBezTo>
                  <a:cubicBezTo>
                    <a:pt x="886596" y="603864"/>
                    <a:pt x="882786" y="637310"/>
                    <a:pt x="882786" y="670199"/>
                  </a:cubicBezTo>
                  <a:cubicBezTo>
                    <a:pt x="882786" y="699185"/>
                    <a:pt x="884056" y="725942"/>
                    <a:pt x="885326" y="754696"/>
                  </a:cubicBezTo>
                  <a:lnTo>
                    <a:pt x="885326" y="814386"/>
                  </a:lnTo>
                  <a:cubicBezTo>
                    <a:pt x="862466" y="814386"/>
                    <a:pt x="842146" y="815656"/>
                    <a:pt x="821826" y="814386"/>
                  </a:cubicBezTo>
                  <a:cubicBezTo>
                    <a:pt x="780354" y="809306"/>
                    <a:pt x="739724" y="815656"/>
                    <a:pt x="699711" y="810576"/>
                  </a:cubicBezTo>
                  <a:cubicBezTo>
                    <a:pt x="675702" y="806766"/>
                    <a:pt x="652310" y="809306"/>
                    <a:pt x="628302" y="806766"/>
                  </a:cubicBezTo>
                  <a:lnTo>
                    <a:pt x="595060" y="802956"/>
                  </a:lnTo>
                  <a:cubicBezTo>
                    <a:pt x="588288" y="802956"/>
                    <a:pt x="582132" y="804226"/>
                    <a:pt x="575360" y="804226"/>
                  </a:cubicBezTo>
                  <a:cubicBezTo>
                    <a:pt x="558124" y="802956"/>
                    <a:pt x="510723" y="804226"/>
                    <a:pt x="493486" y="802956"/>
                  </a:cubicBezTo>
                  <a:cubicBezTo>
                    <a:pt x="481174" y="801686"/>
                    <a:pt x="234936" y="810576"/>
                    <a:pt x="222625" y="809306"/>
                  </a:cubicBezTo>
                  <a:cubicBezTo>
                    <a:pt x="219547" y="809306"/>
                    <a:pt x="215853" y="810576"/>
                    <a:pt x="212775" y="810576"/>
                  </a:cubicBezTo>
                  <a:cubicBezTo>
                    <a:pt x="205388" y="810576"/>
                    <a:pt x="198616" y="811846"/>
                    <a:pt x="191229" y="811846"/>
                  </a:cubicBezTo>
                  <a:cubicBezTo>
                    <a:pt x="172761" y="811846"/>
                    <a:pt x="154909" y="810576"/>
                    <a:pt x="136441" y="809306"/>
                  </a:cubicBezTo>
                  <a:cubicBezTo>
                    <a:pt x="125360" y="808036"/>
                    <a:pt x="114280" y="806766"/>
                    <a:pt x="103815" y="805496"/>
                  </a:cubicBezTo>
                  <a:cubicBezTo>
                    <a:pt x="84116" y="804226"/>
                    <a:pt x="64417" y="802956"/>
                    <a:pt x="44102" y="802956"/>
                  </a:cubicBezTo>
                  <a:cubicBezTo>
                    <a:pt x="34505" y="802956"/>
                    <a:pt x="25615" y="802956"/>
                    <a:pt x="15455" y="801686"/>
                  </a:cubicBezTo>
                  <a:cubicBezTo>
                    <a:pt x="6565" y="800416"/>
                    <a:pt x="1485" y="794066"/>
                    <a:pt x="4025" y="785176"/>
                  </a:cubicBezTo>
                  <a:cubicBezTo>
                    <a:pt x="12915" y="753814"/>
                    <a:pt x="9105" y="739878"/>
                    <a:pt x="7835" y="725385"/>
                  </a:cubicBezTo>
                  <a:cubicBezTo>
                    <a:pt x="6565" y="695841"/>
                    <a:pt x="2755" y="666854"/>
                    <a:pt x="4025" y="637310"/>
                  </a:cubicBezTo>
                  <a:cubicBezTo>
                    <a:pt x="1485" y="600520"/>
                    <a:pt x="-3595" y="145098"/>
                    <a:pt x="4025" y="107750"/>
                  </a:cubicBezTo>
                  <a:cubicBezTo>
                    <a:pt x="5295" y="100504"/>
                    <a:pt x="4025" y="92700"/>
                    <a:pt x="5295" y="85453"/>
                  </a:cubicBezTo>
                  <a:cubicBezTo>
                    <a:pt x="6565" y="73747"/>
                    <a:pt x="9105" y="60926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49027" y="30480"/>
                    <a:pt x="58876" y="29210"/>
                  </a:cubicBezTo>
                  <a:cubicBezTo>
                    <a:pt x="75497" y="25400"/>
                    <a:pt x="92118" y="22860"/>
                    <a:pt x="109355" y="20320"/>
                  </a:cubicBezTo>
                  <a:cubicBezTo>
                    <a:pt x="121051" y="17780"/>
                    <a:pt x="132748" y="16510"/>
                    <a:pt x="143828" y="13970"/>
                  </a:cubicBezTo>
                  <a:cubicBezTo>
                    <a:pt x="154909" y="11430"/>
                    <a:pt x="166605" y="8890"/>
                    <a:pt x="177686" y="8890"/>
                  </a:cubicBezTo>
                  <a:cubicBezTo>
                    <a:pt x="189998" y="7620"/>
                    <a:pt x="202310" y="10160"/>
                    <a:pt x="214622" y="8890"/>
                  </a:cubicBezTo>
                  <a:cubicBezTo>
                    <a:pt x="230012" y="8890"/>
                    <a:pt x="508876" y="6350"/>
                    <a:pt x="524266" y="5080"/>
                  </a:cubicBezTo>
                  <a:cubicBezTo>
                    <a:pt x="539040" y="3810"/>
                    <a:pt x="553815" y="2540"/>
                    <a:pt x="569205" y="2540"/>
                  </a:cubicBezTo>
                  <a:cubicBezTo>
                    <a:pt x="594444" y="1270"/>
                    <a:pt x="619068" y="0"/>
                    <a:pt x="644307" y="0"/>
                  </a:cubicBezTo>
                  <a:cubicBezTo>
                    <a:pt x="654772" y="0"/>
                    <a:pt x="665853" y="2540"/>
                    <a:pt x="676318" y="2540"/>
                  </a:cubicBezTo>
                  <a:cubicBezTo>
                    <a:pt x="705251" y="3810"/>
                    <a:pt x="734800" y="5080"/>
                    <a:pt x="763733" y="7620"/>
                  </a:cubicBezTo>
                  <a:cubicBezTo>
                    <a:pt x="779122" y="8890"/>
                    <a:pt x="794512" y="12700"/>
                    <a:pt x="809902" y="16510"/>
                  </a:cubicBezTo>
                  <a:lnTo>
                    <a:pt x="821826" y="16510"/>
                  </a:lnTo>
                  <a:cubicBezTo>
                    <a:pt x="833256" y="17780"/>
                    <a:pt x="842146" y="20320"/>
                    <a:pt x="852306" y="21590"/>
                  </a:cubicBezTo>
                  <a:close/>
                  <a:moveTo>
                    <a:pt x="862466" y="797876"/>
                  </a:moveTo>
                  <a:cubicBezTo>
                    <a:pt x="863736" y="781366"/>
                    <a:pt x="865006" y="768666"/>
                    <a:pt x="865006" y="755966"/>
                  </a:cubicBezTo>
                  <a:cubicBezTo>
                    <a:pt x="863736" y="723155"/>
                    <a:pt x="862466" y="693611"/>
                    <a:pt x="862466" y="661837"/>
                  </a:cubicBezTo>
                  <a:cubicBezTo>
                    <a:pt x="862466" y="647344"/>
                    <a:pt x="865006" y="632851"/>
                    <a:pt x="863736" y="618358"/>
                  </a:cubicBezTo>
                  <a:cubicBezTo>
                    <a:pt x="863736" y="604979"/>
                    <a:pt x="862466" y="591044"/>
                    <a:pt x="861196" y="577665"/>
                  </a:cubicBezTo>
                  <a:cubicBezTo>
                    <a:pt x="856116" y="557040"/>
                    <a:pt x="844686" y="130048"/>
                    <a:pt x="844686" y="109423"/>
                  </a:cubicBezTo>
                  <a:cubicBezTo>
                    <a:pt x="842146" y="92142"/>
                    <a:pt x="839606" y="74304"/>
                    <a:pt x="837066" y="57024"/>
                  </a:cubicBezTo>
                  <a:cubicBezTo>
                    <a:pt x="835796" y="44450"/>
                    <a:pt x="834526" y="43180"/>
                    <a:pt x="818521" y="41910"/>
                  </a:cubicBezTo>
                  <a:cubicBezTo>
                    <a:pt x="816674" y="41910"/>
                    <a:pt x="815443" y="41910"/>
                    <a:pt x="813596" y="40640"/>
                  </a:cubicBezTo>
                  <a:cubicBezTo>
                    <a:pt x="798206" y="36830"/>
                    <a:pt x="782200" y="31750"/>
                    <a:pt x="766811" y="30480"/>
                  </a:cubicBezTo>
                  <a:cubicBezTo>
                    <a:pt x="729259" y="26670"/>
                    <a:pt x="691092" y="25400"/>
                    <a:pt x="653541" y="22860"/>
                  </a:cubicBezTo>
                  <a:lnTo>
                    <a:pt x="609218" y="22860"/>
                  </a:lnTo>
                  <a:cubicBezTo>
                    <a:pt x="589519" y="22860"/>
                    <a:pt x="569820" y="22860"/>
                    <a:pt x="550737" y="24130"/>
                  </a:cubicBezTo>
                  <a:cubicBezTo>
                    <a:pt x="534116" y="25400"/>
                    <a:pt x="254020" y="29210"/>
                    <a:pt x="237399" y="29210"/>
                  </a:cubicBezTo>
                  <a:cubicBezTo>
                    <a:pt x="210313" y="29210"/>
                    <a:pt x="183226" y="26670"/>
                    <a:pt x="156140" y="33020"/>
                  </a:cubicBezTo>
                  <a:cubicBezTo>
                    <a:pt x="141982" y="36830"/>
                    <a:pt x="128438" y="36830"/>
                    <a:pt x="114895" y="38100"/>
                  </a:cubicBezTo>
                  <a:cubicBezTo>
                    <a:pt x="91503" y="41910"/>
                    <a:pt x="68110" y="45720"/>
                    <a:pt x="44718" y="50800"/>
                  </a:cubicBezTo>
                  <a:cubicBezTo>
                    <a:pt x="33235" y="50800"/>
                    <a:pt x="30695" y="52565"/>
                    <a:pt x="29425" y="59254"/>
                  </a:cubicBezTo>
                  <a:cubicBezTo>
                    <a:pt x="28155" y="69288"/>
                    <a:pt x="28155" y="79321"/>
                    <a:pt x="26885" y="89355"/>
                  </a:cubicBezTo>
                  <a:cubicBezTo>
                    <a:pt x="25615" y="106078"/>
                    <a:pt x="23075" y="122244"/>
                    <a:pt x="21805" y="138967"/>
                  </a:cubicBezTo>
                  <a:cubicBezTo>
                    <a:pt x="16725" y="156804"/>
                    <a:pt x="23075" y="592716"/>
                    <a:pt x="25615" y="610554"/>
                  </a:cubicBezTo>
                  <a:cubicBezTo>
                    <a:pt x="25615" y="629506"/>
                    <a:pt x="25615" y="649016"/>
                    <a:pt x="26885" y="667969"/>
                  </a:cubicBezTo>
                  <a:cubicBezTo>
                    <a:pt x="26885" y="681905"/>
                    <a:pt x="29425" y="695841"/>
                    <a:pt x="29425" y="709776"/>
                  </a:cubicBezTo>
                  <a:cubicBezTo>
                    <a:pt x="29425" y="724827"/>
                    <a:pt x="29425" y="739878"/>
                    <a:pt x="28155" y="755966"/>
                  </a:cubicBezTo>
                  <a:lnTo>
                    <a:pt x="28155" y="766126"/>
                  </a:lnTo>
                  <a:cubicBezTo>
                    <a:pt x="28155" y="776286"/>
                    <a:pt x="31965" y="780096"/>
                    <a:pt x="40855" y="780096"/>
                  </a:cubicBezTo>
                  <a:cubicBezTo>
                    <a:pt x="50258" y="780096"/>
                    <a:pt x="58876" y="781366"/>
                    <a:pt x="66879" y="781366"/>
                  </a:cubicBezTo>
                  <a:cubicBezTo>
                    <a:pt x="78575" y="781366"/>
                    <a:pt x="90887" y="778826"/>
                    <a:pt x="102583" y="781366"/>
                  </a:cubicBezTo>
                  <a:cubicBezTo>
                    <a:pt x="121667" y="785176"/>
                    <a:pt x="140750" y="787716"/>
                    <a:pt x="159834" y="786446"/>
                  </a:cubicBezTo>
                  <a:cubicBezTo>
                    <a:pt x="172146" y="785176"/>
                    <a:pt x="183842" y="787716"/>
                    <a:pt x="196154" y="787716"/>
                  </a:cubicBezTo>
                  <a:cubicBezTo>
                    <a:pt x="214006" y="787716"/>
                    <a:pt x="231858" y="786446"/>
                    <a:pt x="249711" y="787716"/>
                  </a:cubicBezTo>
                  <a:cubicBezTo>
                    <a:pt x="276181" y="788986"/>
                    <a:pt x="566742" y="778826"/>
                    <a:pt x="593828" y="781366"/>
                  </a:cubicBezTo>
                  <a:cubicBezTo>
                    <a:pt x="605525" y="782636"/>
                    <a:pt x="617221" y="783906"/>
                    <a:pt x="628302" y="783906"/>
                  </a:cubicBezTo>
                  <a:cubicBezTo>
                    <a:pt x="648616" y="786446"/>
                    <a:pt x="668315" y="782636"/>
                    <a:pt x="688630" y="786446"/>
                  </a:cubicBezTo>
                  <a:cubicBezTo>
                    <a:pt x="705251" y="788986"/>
                    <a:pt x="721872" y="788986"/>
                    <a:pt x="738493" y="791526"/>
                  </a:cubicBezTo>
                  <a:cubicBezTo>
                    <a:pt x="763117" y="795336"/>
                    <a:pt x="787741" y="797876"/>
                    <a:pt x="812365" y="799146"/>
                  </a:cubicBezTo>
                  <a:cubicBezTo>
                    <a:pt x="824366" y="799146"/>
                    <a:pt x="842146" y="797876"/>
                    <a:pt x="862466" y="797876"/>
                  </a:cubicBezTo>
                  <a:close/>
                </a:path>
              </a:pathLst>
            </a:custGeom>
            <a:solidFill>
              <a:srgbClr val="C7D5FD"/>
            </a:solidFill>
          </p:spPr>
        </p:sp>
      </p:grpSp>
      <p:sp>
        <p:nvSpPr>
          <p:cNvPr name="Freeform 47" id="47"/>
          <p:cNvSpPr/>
          <p:nvPr/>
        </p:nvSpPr>
        <p:spPr>
          <a:xfrm flipH="false" flipV="false" rot="-1222160">
            <a:off x="15606221" y="5354246"/>
            <a:ext cx="196907" cy="518176"/>
          </a:xfrm>
          <a:custGeom>
            <a:avLst/>
            <a:gdLst/>
            <a:ahLst/>
            <a:cxnLst/>
            <a:rect r="r" b="b" t="t" l="l"/>
            <a:pathLst>
              <a:path h="518176" w="196907">
                <a:moveTo>
                  <a:pt x="0" y="0"/>
                </a:moveTo>
                <a:lnTo>
                  <a:pt x="196907" y="0"/>
                </a:lnTo>
                <a:lnTo>
                  <a:pt x="196907" y="518176"/>
                </a:lnTo>
                <a:lnTo>
                  <a:pt x="0" y="51817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48" id="48"/>
          <p:cNvGrpSpPr/>
          <p:nvPr/>
        </p:nvGrpSpPr>
        <p:grpSpPr>
          <a:xfrm rot="0">
            <a:off x="6919228" y="5561614"/>
            <a:ext cx="2929764" cy="1617750"/>
            <a:chOff x="0" y="0"/>
            <a:chExt cx="1945824" cy="1074441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39992" y="45156"/>
              <a:ext cx="1905832" cy="1028579"/>
            </a:xfrm>
            <a:custGeom>
              <a:avLst/>
              <a:gdLst/>
              <a:ahLst/>
              <a:cxnLst/>
              <a:rect r="r" b="b" t="t" l="l"/>
              <a:pathLst>
                <a:path h="1028579" w="1905832">
                  <a:moveTo>
                    <a:pt x="648" y="998805"/>
                  </a:moveTo>
                  <a:cubicBezTo>
                    <a:pt x="-1892" y="1007694"/>
                    <a:pt x="3188" y="1014044"/>
                    <a:pt x="13165" y="1015315"/>
                  </a:cubicBezTo>
                  <a:cubicBezTo>
                    <a:pt x="24592" y="1016584"/>
                    <a:pt x="34592" y="1016584"/>
                    <a:pt x="46019" y="1016584"/>
                  </a:cubicBezTo>
                  <a:cubicBezTo>
                    <a:pt x="91729" y="1017855"/>
                    <a:pt x="137439" y="1017855"/>
                    <a:pt x="184578" y="1019125"/>
                  </a:cubicBezTo>
                  <a:cubicBezTo>
                    <a:pt x="210289" y="1020394"/>
                    <a:pt x="236001" y="1021665"/>
                    <a:pt x="260285" y="1022934"/>
                  </a:cubicBezTo>
                  <a:cubicBezTo>
                    <a:pt x="303138" y="1024205"/>
                    <a:pt x="344563" y="1024205"/>
                    <a:pt x="387416" y="1025475"/>
                  </a:cubicBezTo>
                  <a:cubicBezTo>
                    <a:pt x="404557" y="1025475"/>
                    <a:pt x="420270" y="1025475"/>
                    <a:pt x="437411" y="1024205"/>
                  </a:cubicBezTo>
                  <a:cubicBezTo>
                    <a:pt x="444553" y="1024205"/>
                    <a:pt x="453124" y="1022934"/>
                    <a:pt x="460266" y="1022934"/>
                  </a:cubicBezTo>
                  <a:cubicBezTo>
                    <a:pt x="488835" y="1024205"/>
                    <a:pt x="1060210" y="1015315"/>
                    <a:pt x="1088779" y="1016584"/>
                  </a:cubicBezTo>
                  <a:cubicBezTo>
                    <a:pt x="1128775" y="1017855"/>
                    <a:pt x="1238765" y="1017855"/>
                    <a:pt x="1278761" y="1017855"/>
                  </a:cubicBezTo>
                  <a:cubicBezTo>
                    <a:pt x="1294474" y="1017855"/>
                    <a:pt x="1308759" y="1016584"/>
                    <a:pt x="1324471" y="1016584"/>
                  </a:cubicBezTo>
                  <a:lnTo>
                    <a:pt x="1401607" y="1020394"/>
                  </a:lnTo>
                  <a:cubicBezTo>
                    <a:pt x="1457316" y="1022934"/>
                    <a:pt x="1511597" y="1020394"/>
                    <a:pt x="1567306" y="1024205"/>
                  </a:cubicBezTo>
                  <a:cubicBezTo>
                    <a:pt x="1660154" y="1029284"/>
                    <a:pt x="1754431" y="1022934"/>
                    <a:pt x="1842332" y="1028015"/>
                  </a:cubicBezTo>
                  <a:cubicBezTo>
                    <a:pt x="1862652" y="1029284"/>
                    <a:pt x="1882972" y="1028015"/>
                    <a:pt x="1905832" y="1028015"/>
                  </a:cubicBezTo>
                  <a:lnTo>
                    <a:pt x="1905832" y="968325"/>
                  </a:lnTo>
                  <a:cubicBezTo>
                    <a:pt x="1904562" y="918663"/>
                    <a:pt x="1903292" y="883110"/>
                    <a:pt x="1903292" y="845334"/>
                  </a:cubicBezTo>
                  <a:cubicBezTo>
                    <a:pt x="1903292" y="801633"/>
                    <a:pt x="1907102" y="757191"/>
                    <a:pt x="1900752" y="713490"/>
                  </a:cubicBezTo>
                  <a:cubicBezTo>
                    <a:pt x="1893132" y="684603"/>
                    <a:pt x="1881702" y="115009"/>
                    <a:pt x="1881702" y="86122"/>
                  </a:cubicBezTo>
                  <a:cubicBezTo>
                    <a:pt x="1879162" y="66123"/>
                    <a:pt x="1877892" y="45383"/>
                    <a:pt x="1875352" y="25385"/>
                  </a:cubicBezTo>
                  <a:cubicBezTo>
                    <a:pt x="1875352" y="19459"/>
                    <a:pt x="1874082" y="13534"/>
                    <a:pt x="1872812" y="5644"/>
                  </a:cubicBezTo>
                  <a:cubicBezTo>
                    <a:pt x="1862652" y="3104"/>
                    <a:pt x="1853762" y="1834"/>
                    <a:pt x="1843602" y="564"/>
                  </a:cubicBezTo>
                  <a:cubicBezTo>
                    <a:pt x="1835982" y="-706"/>
                    <a:pt x="1828362" y="564"/>
                    <a:pt x="1822012" y="564"/>
                  </a:cubicBezTo>
                  <a:lnTo>
                    <a:pt x="6023" y="5644"/>
                  </a:lnTo>
                  <a:lnTo>
                    <a:pt x="648" y="998805"/>
                  </a:lnTo>
                  <a:close/>
                </a:path>
              </a:pathLst>
            </a:custGeom>
            <a:solidFill>
              <a:srgbClr val="AABCEE"/>
            </a:solidFill>
          </p:spPr>
        </p:sp>
        <p:sp>
          <p:nvSpPr>
            <p:cNvPr name="Freeform 50" id="50"/>
            <p:cNvSpPr/>
            <p:nvPr/>
          </p:nvSpPr>
          <p:spPr>
            <a:xfrm flipH="false" flipV="false" rot="0">
              <a:off x="11430" y="16510"/>
              <a:ext cx="1884864" cy="1019831"/>
            </a:xfrm>
            <a:custGeom>
              <a:avLst/>
              <a:gdLst/>
              <a:ahLst/>
              <a:cxnLst/>
              <a:rect r="r" b="b" t="t" l="l"/>
              <a:pathLst>
                <a:path h="1019831" w="1884864">
                  <a:moveTo>
                    <a:pt x="1884864" y="1019831"/>
                  </a:moveTo>
                  <a:lnTo>
                    <a:pt x="0" y="1012211"/>
                  </a:lnTo>
                  <a:lnTo>
                    <a:pt x="0" y="363641"/>
                  </a:lnTo>
                  <a:lnTo>
                    <a:pt x="7620" y="20320"/>
                  </a:lnTo>
                  <a:lnTo>
                    <a:pt x="938786" y="0"/>
                  </a:lnTo>
                  <a:lnTo>
                    <a:pt x="1863274" y="8890"/>
                  </a:lnTo>
                  <a:close/>
                </a:path>
              </a:pathLst>
            </a:custGeom>
            <a:solidFill>
              <a:srgbClr val="F8F8F8"/>
            </a:solidFill>
          </p:spPr>
        </p:sp>
        <p:sp>
          <p:nvSpPr>
            <p:cNvPr name="Freeform 51" id="51"/>
            <p:cNvSpPr/>
            <p:nvPr/>
          </p:nvSpPr>
          <p:spPr>
            <a:xfrm flipH="false" flipV="false" rot="0">
              <a:off x="-215" y="0"/>
              <a:ext cx="1909208" cy="1045795"/>
            </a:xfrm>
            <a:custGeom>
              <a:avLst/>
              <a:gdLst/>
              <a:ahLst/>
              <a:cxnLst/>
              <a:rect r="r" b="b" t="t" l="l"/>
              <a:pathLst>
                <a:path h="1045795" w="1909208">
                  <a:moveTo>
                    <a:pt x="1876189" y="21590"/>
                  </a:moveTo>
                  <a:cubicBezTo>
                    <a:pt x="1877459" y="34290"/>
                    <a:pt x="1877459" y="44450"/>
                    <a:pt x="1878729" y="53505"/>
                  </a:cubicBezTo>
                  <a:cubicBezTo>
                    <a:pt x="1881269" y="73503"/>
                    <a:pt x="1882539" y="94243"/>
                    <a:pt x="1885079" y="114242"/>
                  </a:cubicBezTo>
                  <a:cubicBezTo>
                    <a:pt x="1885079" y="143129"/>
                    <a:pt x="1897779" y="712723"/>
                    <a:pt x="1904129" y="741610"/>
                  </a:cubicBezTo>
                  <a:cubicBezTo>
                    <a:pt x="1910479" y="785311"/>
                    <a:pt x="1906669" y="829753"/>
                    <a:pt x="1906669" y="873454"/>
                  </a:cubicBezTo>
                  <a:cubicBezTo>
                    <a:pt x="1906669" y="911970"/>
                    <a:pt x="1907939" y="947523"/>
                    <a:pt x="1909209" y="985540"/>
                  </a:cubicBezTo>
                  <a:lnTo>
                    <a:pt x="1909209" y="1045231"/>
                  </a:lnTo>
                  <a:cubicBezTo>
                    <a:pt x="1886349" y="1045231"/>
                    <a:pt x="1866029" y="1046500"/>
                    <a:pt x="1845709" y="1045231"/>
                  </a:cubicBezTo>
                  <a:cubicBezTo>
                    <a:pt x="1753213" y="1040150"/>
                    <a:pt x="1658937" y="1046500"/>
                    <a:pt x="1566088" y="1041421"/>
                  </a:cubicBezTo>
                  <a:cubicBezTo>
                    <a:pt x="1510379" y="1037611"/>
                    <a:pt x="1456098" y="1040150"/>
                    <a:pt x="1400389" y="1037611"/>
                  </a:cubicBezTo>
                  <a:lnTo>
                    <a:pt x="1323254" y="1033800"/>
                  </a:lnTo>
                  <a:cubicBezTo>
                    <a:pt x="1307541" y="1033800"/>
                    <a:pt x="1293256" y="1035071"/>
                    <a:pt x="1277544" y="1035071"/>
                  </a:cubicBezTo>
                  <a:cubicBezTo>
                    <a:pt x="1237547" y="1033800"/>
                    <a:pt x="1127557" y="1035071"/>
                    <a:pt x="1087561" y="1033800"/>
                  </a:cubicBezTo>
                  <a:cubicBezTo>
                    <a:pt x="1058993" y="1032531"/>
                    <a:pt x="487617" y="1041421"/>
                    <a:pt x="459048" y="1040150"/>
                  </a:cubicBezTo>
                  <a:cubicBezTo>
                    <a:pt x="451906" y="1040150"/>
                    <a:pt x="443336" y="1041421"/>
                    <a:pt x="436193" y="1041421"/>
                  </a:cubicBezTo>
                  <a:cubicBezTo>
                    <a:pt x="419052" y="1041421"/>
                    <a:pt x="403339" y="1042690"/>
                    <a:pt x="386198" y="1042690"/>
                  </a:cubicBezTo>
                  <a:cubicBezTo>
                    <a:pt x="343345" y="1042690"/>
                    <a:pt x="301920" y="1041421"/>
                    <a:pt x="259067" y="1040150"/>
                  </a:cubicBezTo>
                  <a:cubicBezTo>
                    <a:pt x="233355" y="1038881"/>
                    <a:pt x="207643" y="1037611"/>
                    <a:pt x="183360" y="1036340"/>
                  </a:cubicBezTo>
                  <a:cubicBezTo>
                    <a:pt x="137650" y="1035071"/>
                    <a:pt x="91940" y="1033800"/>
                    <a:pt x="44801" y="1033800"/>
                  </a:cubicBezTo>
                  <a:cubicBezTo>
                    <a:pt x="34505" y="1033800"/>
                    <a:pt x="25615" y="1033800"/>
                    <a:pt x="15455" y="1032531"/>
                  </a:cubicBezTo>
                  <a:cubicBezTo>
                    <a:pt x="6565" y="1031261"/>
                    <a:pt x="1485" y="1024911"/>
                    <a:pt x="4025" y="1016021"/>
                  </a:cubicBezTo>
                  <a:cubicBezTo>
                    <a:pt x="12915" y="984558"/>
                    <a:pt x="9105" y="966041"/>
                    <a:pt x="7835" y="946783"/>
                  </a:cubicBezTo>
                  <a:cubicBezTo>
                    <a:pt x="6565" y="907526"/>
                    <a:pt x="2755" y="869010"/>
                    <a:pt x="4025" y="829753"/>
                  </a:cubicBezTo>
                  <a:cubicBezTo>
                    <a:pt x="1485" y="780867"/>
                    <a:pt x="-3595" y="175719"/>
                    <a:pt x="4025" y="126093"/>
                  </a:cubicBezTo>
                  <a:cubicBezTo>
                    <a:pt x="5295" y="116464"/>
                    <a:pt x="4025" y="106094"/>
                    <a:pt x="5295" y="96465"/>
                  </a:cubicBezTo>
                  <a:cubicBezTo>
                    <a:pt x="6565" y="80910"/>
                    <a:pt x="9105" y="63874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229" y="30480"/>
                    <a:pt x="79084" y="29210"/>
                  </a:cubicBezTo>
                  <a:cubicBezTo>
                    <a:pt x="117652" y="25400"/>
                    <a:pt x="156220" y="22860"/>
                    <a:pt x="196216" y="20320"/>
                  </a:cubicBezTo>
                  <a:cubicBezTo>
                    <a:pt x="223356" y="17780"/>
                    <a:pt x="250496" y="16510"/>
                    <a:pt x="276208" y="13970"/>
                  </a:cubicBezTo>
                  <a:cubicBezTo>
                    <a:pt x="301920" y="11430"/>
                    <a:pt x="329061" y="8890"/>
                    <a:pt x="354772" y="8890"/>
                  </a:cubicBezTo>
                  <a:cubicBezTo>
                    <a:pt x="383341" y="7620"/>
                    <a:pt x="411910" y="10160"/>
                    <a:pt x="440479" y="8890"/>
                  </a:cubicBezTo>
                  <a:cubicBezTo>
                    <a:pt x="476190" y="8890"/>
                    <a:pt x="1123272" y="6350"/>
                    <a:pt x="1158983" y="5080"/>
                  </a:cubicBezTo>
                  <a:cubicBezTo>
                    <a:pt x="1193266" y="3810"/>
                    <a:pt x="1227548" y="2540"/>
                    <a:pt x="1263259" y="2540"/>
                  </a:cubicBezTo>
                  <a:cubicBezTo>
                    <a:pt x="1321825" y="1270"/>
                    <a:pt x="1378963" y="0"/>
                    <a:pt x="1437529" y="0"/>
                  </a:cubicBezTo>
                  <a:cubicBezTo>
                    <a:pt x="1461812" y="0"/>
                    <a:pt x="1487524" y="2540"/>
                    <a:pt x="1511807" y="2540"/>
                  </a:cubicBezTo>
                  <a:cubicBezTo>
                    <a:pt x="1578944" y="3810"/>
                    <a:pt x="1647509" y="5080"/>
                    <a:pt x="1714646" y="7620"/>
                  </a:cubicBezTo>
                  <a:cubicBezTo>
                    <a:pt x="1750357" y="8890"/>
                    <a:pt x="1786068" y="12700"/>
                    <a:pt x="1821779" y="16510"/>
                  </a:cubicBezTo>
                  <a:lnTo>
                    <a:pt x="1845709" y="16510"/>
                  </a:lnTo>
                  <a:cubicBezTo>
                    <a:pt x="1857139" y="17780"/>
                    <a:pt x="1866029" y="20320"/>
                    <a:pt x="1876189" y="21590"/>
                  </a:cubicBezTo>
                  <a:close/>
                  <a:moveTo>
                    <a:pt x="1886349" y="1028721"/>
                  </a:moveTo>
                  <a:cubicBezTo>
                    <a:pt x="1887619" y="1012211"/>
                    <a:pt x="1888889" y="999511"/>
                    <a:pt x="1888889" y="986811"/>
                  </a:cubicBezTo>
                  <a:cubicBezTo>
                    <a:pt x="1887619" y="943820"/>
                    <a:pt x="1886349" y="904563"/>
                    <a:pt x="1886349" y="862344"/>
                  </a:cubicBezTo>
                  <a:cubicBezTo>
                    <a:pt x="1886349" y="843086"/>
                    <a:pt x="1888889" y="823828"/>
                    <a:pt x="1887619" y="804569"/>
                  </a:cubicBezTo>
                  <a:cubicBezTo>
                    <a:pt x="1887619" y="786793"/>
                    <a:pt x="1886349" y="768275"/>
                    <a:pt x="1885079" y="750499"/>
                  </a:cubicBezTo>
                  <a:cubicBezTo>
                    <a:pt x="1879999" y="723093"/>
                    <a:pt x="1868569" y="155721"/>
                    <a:pt x="1868569" y="128315"/>
                  </a:cubicBezTo>
                  <a:cubicBezTo>
                    <a:pt x="1866029" y="105353"/>
                    <a:pt x="1863489" y="81651"/>
                    <a:pt x="1860949" y="58690"/>
                  </a:cubicBezTo>
                  <a:cubicBezTo>
                    <a:pt x="1859679" y="44450"/>
                    <a:pt x="1858409" y="43180"/>
                    <a:pt x="1841777" y="41910"/>
                  </a:cubicBezTo>
                  <a:cubicBezTo>
                    <a:pt x="1837491" y="41910"/>
                    <a:pt x="1834634" y="41910"/>
                    <a:pt x="1830349" y="40640"/>
                  </a:cubicBezTo>
                  <a:cubicBezTo>
                    <a:pt x="1794638" y="36830"/>
                    <a:pt x="1757499" y="31750"/>
                    <a:pt x="1721788" y="30480"/>
                  </a:cubicBezTo>
                  <a:cubicBezTo>
                    <a:pt x="1634653" y="26670"/>
                    <a:pt x="1546090" y="25400"/>
                    <a:pt x="1458955" y="22860"/>
                  </a:cubicBezTo>
                  <a:lnTo>
                    <a:pt x="1356108" y="22860"/>
                  </a:lnTo>
                  <a:cubicBezTo>
                    <a:pt x="1310398" y="22860"/>
                    <a:pt x="1264688" y="22860"/>
                    <a:pt x="1220406" y="24130"/>
                  </a:cubicBezTo>
                  <a:cubicBezTo>
                    <a:pt x="1181838" y="25400"/>
                    <a:pt x="531899" y="29210"/>
                    <a:pt x="493331" y="29210"/>
                  </a:cubicBezTo>
                  <a:cubicBezTo>
                    <a:pt x="430480" y="29210"/>
                    <a:pt x="367628" y="26670"/>
                    <a:pt x="304777" y="33020"/>
                  </a:cubicBezTo>
                  <a:cubicBezTo>
                    <a:pt x="271923" y="36830"/>
                    <a:pt x="240497" y="36830"/>
                    <a:pt x="209072" y="38100"/>
                  </a:cubicBezTo>
                  <a:cubicBezTo>
                    <a:pt x="154791" y="41910"/>
                    <a:pt x="100510" y="45720"/>
                    <a:pt x="46230" y="50800"/>
                  </a:cubicBezTo>
                  <a:cubicBezTo>
                    <a:pt x="33235" y="50800"/>
                    <a:pt x="30695" y="52764"/>
                    <a:pt x="29425" y="61652"/>
                  </a:cubicBezTo>
                  <a:cubicBezTo>
                    <a:pt x="28155" y="74985"/>
                    <a:pt x="28155" y="88317"/>
                    <a:pt x="26885" y="101650"/>
                  </a:cubicBezTo>
                  <a:cubicBezTo>
                    <a:pt x="25615" y="123871"/>
                    <a:pt x="23075" y="145351"/>
                    <a:pt x="21805" y="167572"/>
                  </a:cubicBezTo>
                  <a:cubicBezTo>
                    <a:pt x="16725" y="191274"/>
                    <a:pt x="23075" y="770497"/>
                    <a:pt x="25615" y="794200"/>
                  </a:cubicBezTo>
                  <a:cubicBezTo>
                    <a:pt x="25615" y="819383"/>
                    <a:pt x="25615" y="845308"/>
                    <a:pt x="26885" y="870491"/>
                  </a:cubicBezTo>
                  <a:cubicBezTo>
                    <a:pt x="26885" y="889009"/>
                    <a:pt x="29425" y="907526"/>
                    <a:pt x="29425" y="926043"/>
                  </a:cubicBezTo>
                  <a:cubicBezTo>
                    <a:pt x="29425" y="946042"/>
                    <a:pt x="29425" y="966041"/>
                    <a:pt x="28155" y="986811"/>
                  </a:cubicBezTo>
                  <a:lnTo>
                    <a:pt x="28155" y="996971"/>
                  </a:lnTo>
                  <a:cubicBezTo>
                    <a:pt x="28155" y="1007131"/>
                    <a:pt x="31965" y="1010941"/>
                    <a:pt x="40855" y="1010941"/>
                  </a:cubicBezTo>
                  <a:cubicBezTo>
                    <a:pt x="59086" y="1010941"/>
                    <a:pt x="79084" y="1012211"/>
                    <a:pt x="97654" y="1012211"/>
                  </a:cubicBezTo>
                  <a:cubicBezTo>
                    <a:pt x="124794" y="1012211"/>
                    <a:pt x="153363" y="1009671"/>
                    <a:pt x="180503" y="1012211"/>
                  </a:cubicBezTo>
                  <a:cubicBezTo>
                    <a:pt x="224785" y="1016021"/>
                    <a:pt x="269066" y="1018561"/>
                    <a:pt x="313348" y="1017291"/>
                  </a:cubicBezTo>
                  <a:cubicBezTo>
                    <a:pt x="341917" y="1016021"/>
                    <a:pt x="369057" y="1018561"/>
                    <a:pt x="397626" y="1018561"/>
                  </a:cubicBezTo>
                  <a:cubicBezTo>
                    <a:pt x="439050" y="1018561"/>
                    <a:pt x="480475" y="1017291"/>
                    <a:pt x="521900" y="1018561"/>
                  </a:cubicBezTo>
                  <a:cubicBezTo>
                    <a:pt x="583323" y="1019831"/>
                    <a:pt x="1257545" y="1009671"/>
                    <a:pt x="1320397" y="1012211"/>
                  </a:cubicBezTo>
                  <a:cubicBezTo>
                    <a:pt x="1347537" y="1013481"/>
                    <a:pt x="1374677" y="1014751"/>
                    <a:pt x="1400389" y="1014751"/>
                  </a:cubicBezTo>
                  <a:cubicBezTo>
                    <a:pt x="1447528" y="1017291"/>
                    <a:pt x="1493238" y="1013481"/>
                    <a:pt x="1540376" y="1017291"/>
                  </a:cubicBezTo>
                  <a:cubicBezTo>
                    <a:pt x="1578944" y="1019831"/>
                    <a:pt x="1617512" y="1019831"/>
                    <a:pt x="1656080" y="1022371"/>
                  </a:cubicBezTo>
                  <a:cubicBezTo>
                    <a:pt x="1713217" y="1026181"/>
                    <a:pt x="1770355" y="1028721"/>
                    <a:pt x="1827492" y="1029991"/>
                  </a:cubicBezTo>
                  <a:cubicBezTo>
                    <a:pt x="1848249" y="1029991"/>
                    <a:pt x="1866029" y="1028721"/>
                    <a:pt x="1886349" y="1028721"/>
                  </a:cubicBezTo>
                  <a:close/>
                </a:path>
              </a:pathLst>
            </a:custGeom>
            <a:solidFill>
              <a:srgbClr val="2A2B39"/>
            </a:solidFill>
          </p:spPr>
        </p:sp>
      </p:grpSp>
      <p:grpSp>
        <p:nvGrpSpPr>
          <p:cNvPr name="Group 52" id="52"/>
          <p:cNvGrpSpPr/>
          <p:nvPr/>
        </p:nvGrpSpPr>
        <p:grpSpPr>
          <a:xfrm rot="0">
            <a:off x="7248209" y="5293654"/>
            <a:ext cx="2271803" cy="560599"/>
            <a:chOff x="0" y="0"/>
            <a:chExt cx="1508834" cy="372326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39979" y="45156"/>
              <a:ext cx="1468855" cy="326465"/>
            </a:xfrm>
            <a:custGeom>
              <a:avLst/>
              <a:gdLst/>
              <a:ahLst/>
              <a:cxnLst/>
              <a:rect r="r" b="b" t="t" l="l"/>
              <a:pathLst>
                <a:path h="326465" w="1468855">
                  <a:moveTo>
                    <a:pt x="661" y="296690"/>
                  </a:moveTo>
                  <a:cubicBezTo>
                    <a:pt x="-1879" y="305580"/>
                    <a:pt x="3201" y="311930"/>
                    <a:pt x="10798" y="313200"/>
                  </a:cubicBezTo>
                  <a:cubicBezTo>
                    <a:pt x="19450" y="314470"/>
                    <a:pt x="27021" y="314470"/>
                    <a:pt x="35673" y="314470"/>
                  </a:cubicBezTo>
                  <a:cubicBezTo>
                    <a:pt x="70282" y="315740"/>
                    <a:pt x="104890" y="315740"/>
                    <a:pt x="140580" y="317010"/>
                  </a:cubicBezTo>
                  <a:cubicBezTo>
                    <a:pt x="160048" y="318280"/>
                    <a:pt x="179515" y="319550"/>
                    <a:pt x="197901" y="320820"/>
                  </a:cubicBezTo>
                  <a:cubicBezTo>
                    <a:pt x="230346" y="322090"/>
                    <a:pt x="261710" y="322090"/>
                    <a:pt x="294156" y="323360"/>
                  </a:cubicBezTo>
                  <a:cubicBezTo>
                    <a:pt x="307134" y="323360"/>
                    <a:pt x="319031" y="323360"/>
                    <a:pt x="332009" y="322090"/>
                  </a:cubicBezTo>
                  <a:cubicBezTo>
                    <a:pt x="337417" y="322090"/>
                    <a:pt x="343906" y="320820"/>
                    <a:pt x="349314" y="320820"/>
                  </a:cubicBezTo>
                  <a:cubicBezTo>
                    <a:pt x="370944" y="322090"/>
                    <a:pt x="803552" y="313200"/>
                    <a:pt x="825182" y="314470"/>
                  </a:cubicBezTo>
                  <a:cubicBezTo>
                    <a:pt x="855465" y="315740"/>
                    <a:pt x="938742" y="315740"/>
                    <a:pt x="969024" y="315740"/>
                  </a:cubicBezTo>
                  <a:cubicBezTo>
                    <a:pt x="980921" y="315740"/>
                    <a:pt x="991736" y="314470"/>
                    <a:pt x="1003633" y="314470"/>
                  </a:cubicBezTo>
                  <a:lnTo>
                    <a:pt x="1062035" y="318280"/>
                  </a:lnTo>
                  <a:cubicBezTo>
                    <a:pt x="1104214" y="320820"/>
                    <a:pt x="1145312" y="318280"/>
                    <a:pt x="1187491" y="322090"/>
                  </a:cubicBezTo>
                  <a:cubicBezTo>
                    <a:pt x="1257790" y="327170"/>
                    <a:pt x="1329170" y="320820"/>
                    <a:pt x="1405355" y="325900"/>
                  </a:cubicBezTo>
                  <a:cubicBezTo>
                    <a:pt x="1425675" y="327170"/>
                    <a:pt x="1445995" y="325900"/>
                    <a:pt x="1468855" y="325900"/>
                  </a:cubicBezTo>
                  <a:lnTo>
                    <a:pt x="1468855" y="266210"/>
                  </a:lnTo>
                  <a:cubicBezTo>
                    <a:pt x="1467585" y="232458"/>
                    <a:pt x="1466315" y="223660"/>
                    <a:pt x="1466315" y="214312"/>
                  </a:cubicBezTo>
                  <a:cubicBezTo>
                    <a:pt x="1466315" y="203497"/>
                    <a:pt x="1470125" y="192499"/>
                    <a:pt x="1463775" y="181685"/>
                  </a:cubicBezTo>
                  <a:cubicBezTo>
                    <a:pt x="1456155" y="174536"/>
                    <a:pt x="1444725" y="33580"/>
                    <a:pt x="1444725" y="26431"/>
                  </a:cubicBezTo>
                  <a:cubicBezTo>
                    <a:pt x="1442185" y="21482"/>
                    <a:pt x="1440915" y="16350"/>
                    <a:pt x="1438375" y="11401"/>
                  </a:cubicBezTo>
                  <a:cubicBezTo>
                    <a:pt x="1438375" y="9934"/>
                    <a:pt x="1437105" y="8468"/>
                    <a:pt x="1435835" y="5644"/>
                  </a:cubicBezTo>
                  <a:cubicBezTo>
                    <a:pt x="1425675" y="3104"/>
                    <a:pt x="1416785" y="1834"/>
                    <a:pt x="1406625" y="564"/>
                  </a:cubicBezTo>
                  <a:cubicBezTo>
                    <a:pt x="1399005" y="-706"/>
                    <a:pt x="1391385" y="564"/>
                    <a:pt x="1385035" y="564"/>
                  </a:cubicBezTo>
                  <a:lnTo>
                    <a:pt x="5390" y="5644"/>
                  </a:lnTo>
                  <a:lnTo>
                    <a:pt x="661" y="296690"/>
                  </a:lnTo>
                  <a:close/>
                </a:path>
              </a:pathLst>
            </a:custGeom>
            <a:solidFill>
              <a:srgbClr val="C7D5FD"/>
            </a:solidFill>
          </p:spPr>
        </p:sp>
        <p:sp>
          <p:nvSpPr>
            <p:cNvPr name="Freeform 54" id="54"/>
            <p:cNvSpPr/>
            <p:nvPr/>
          </p:nvSpPr>
          <p:spPr>
            <a:xfrm flipH="false" flipV="false" rot="0">
              <a:off x="11430" y="16510"/>
              <a:ext cx="1447874" cy="317716"/>
            </a:xfrm>
            <a:custGeom>
              <a:avLst/>
              <a:gdLst/>
              <a:ahLst/>
              <a:cxnLst/>
              <a:rect r="r" b="b" t="t" l="l"/>
              <a:pathLst>
                <a:path h="317716" w="1447874">
                  <a:moveTo>
                    <a:pt x="1447874" y="317716"/>
                  </a:moveTo>
                  <a:lnTo>
                    <a:pt x="0" y="310096"/>
                  </a:lnTo>
                  <a:lnTo>
                    <a:pt x="0" y="116665"/>
                  </a:lnTo>
                  <a:lnTo>
                    <a:pt x="7620" y="20320"/>
                  </a:lnTo>
                  <a:lnTo>
                    <a:pt x="718541" y="0"/>
                  </a:lnTo>
                  <a:lnTo>
                    <a:pt x="1426284" y="8890"/>
                  </a:lnTo>
                  <a:close/>
                </a:path>
              </a:pathLst>
            </a:custGeom>
            <a:solidFill>
              <a:srgbClr val="C7D5FD"/>
            </a:solidFill>
          </p:spPr>
        </p:sp>
        <p:sp>
          <p:nvSpPr>
            <p:cNvPr name="Freeform 55" id="55"/>
            <p:cNvSpPr/>
            <p:nvPr/>
          </p:nvSpPr>
          <p:spPr>
            <a:xfrm flipH="false" flipV="false" rot="0">
              <a:off x="-215" y="0"/>
              <a:ext cx="1472219" cy="343680"/>
            </a:xfrm>
            <a:custGeom>
              <a:avLst/>
              <a:gdLst/>
              <a:ahLst/>
              <a:cxnLst/>
              <a:rect r="r" b="b" t="t" l="l"/>
              <a:pathLst>
                <a:path h="343680" w="1472219">
                  <a:moveTo>
                    <a:pt x="1439199" y="21590"/>
                  </a:moveTo>
                  <a:cubicBezTo>
                    <a:pt x="1440469" y="34290"/>
                    <a:pt x="1440469" y="44450"/>
                    <a:pt x="1441739" y="52341"/>
                  </a:cubicBezTo>
                  <a:cubicBezTo>
                    <a:pt x="1444279" y="57290"/>
                    <a:pt x="1445549" y="62422"/>
                    <a:pt x="1448089" y="67371"/>
                  </a:cubicBezTo>
                  <a:cubicBezTo>
                    <a:pt x="1448089" y="74520"/>
                    <a:pt x="1460789" y="215476"/>
                    <a:pt x="1467139" y="222625"/>
                  </a:cubicBezTo>
                  <a:cubicBezTo>
                    <a:pt x="1473489" y="233439"/>
                    <a:pt x="1469679" y="244437"/>
                    <a:pt x="1469679" y="255252"/>
                  </a:cubicBezTo>
                  <a:cubicBezTo>
                    <a:pt x="1469679" y="264783"/>
                    <a:pt x="1470949" y="273582"/>
                    <a:pt x="1472219" y="283426"/>
                  </a:cubicBezTo>
                  <a:lnTo>
                    <a:pt x="1472219" y="343116"/>
                  </a:lnTo>
                  <a:cubicBezTo>
                    <a:pt x="1449359" y="343116"/>
                    <a:pt x="1429039" y="344386"/>
                    <a:pt x="1408719" y="343116"/>
                  </a:cubicBezTo>
                  <a:cubicBezTo>
                    <a:pt x="1338000" y="338036"/>
                    <a:pt x="1266620" y="344386"/>
                    <a:pt x="1196321" y="339306"/>
                  </a:cubicBezTo>
                  <a:cubicBezTo>
                    <a:pt x="1154142" y="335496"/>
                    <a:pt x="1113044" y="338036"/>
                    <a:pt x="1070865" y="335496"/>
                  </a:cubicBezTo>
                  <a:lnTo>
                    <a:pt x="1012463" y="331686"/>
                  </a:lnTo>
                  <a:cubicBezTo>
                    <a:pt x="1000566" y="331686"/>
                    <a:pt x="989751" y="332956"/>
                    <a:pt x="977854" y="332956"/>
                  </a:cubicBezTo>
                  <a:cubicBezTo>
                    <a:pt x="947572" y="331686"/>
                    <a:pt x="864295" y="332956"/>
                    <a:pt x="834012" y="331686"/>
                  </a:cubicBezTo>
                  <a:cubicBezTo>
                    <a:pt x="812382" y="330416"/>
                    <a:pt x="379774" y="339306"/>
                    <a:pt x="358143" y="338036"/>
                  </a:cubicBezTo>
                  <a:cubicBezTo>
                    <a:pt x="352736" y="338036"/>
                    <a:pt x="346247" y="339306"/>
                    <a:pt x="340839" y="339306"/>
                  </a:cubicBezTo>
                  <a:cubicBezTo>
                    <a:pt x="327861" y="339306"/>
                    <a:pt x="315964" y="340576"/>
                    <a:pt x="302986" y="340576"/>
                  </a:cubicBezTo>
                  <a:cubicBezTo>
                    <a:pt x="270540" y="340576"/>
                    <a:pt x="239176" y="339306"/>
                    <a:pt x="206731" y="338036"/>
                  </a:cubicBezTo>
                  <a:cubicBezTo>
                    <a:pt x="187263" y="336766"/>
                    <a:pt x="167796" y="335496"/>
                    <a:pt x="149410" y="334226"/>
                  </a:cubicBezTo>
                  <a:cubicBezTo>
                    <a:pt x="114802" y="332956"/>
                    <a:pt x="80193" y="331686"/>
                    <a:pt x="44503" y="331686"/>
                  </a:cubicBezTo>
                  <a:cubicBezTo>
                    <a:pt x="34505" y="331686"/>
                    <a:pt x="25615" y="331686"/>
                    <a:pt x="15455" y="330416"/>
                  </a:cubicBezTo>
                  <a:cubicBezTo>
                    <a:pt x="6565" y="329146"/>
                    <a:pt x="1485" y="322796"/>
                    <a:pt x="4025" y="313906"/>
                  </a:cubicBezTo>
                  <a:cubicBezTo>
                    <a:pt x="12915" y="282747"/>
                    <a:pt x="9105" y="278164"/>
                    <a:pt x="7835" y="273398"/>
                  </a:cubicBezTo>
                  <a:cubicBezTo>
                    <a:pt x="6565" y="263684"/>
                    <a:pt x="2755" y="254152"/>
                    <a:pt x="4025" y="244437"/>
                  </a:cubicBezTo>
                  <a:cubicBezTo>
                    <a:pt x="1485" y="232340"/>
                    <a:pt x="-3595" y="82585"/>
                    <a:pt x="4025" y="70304"/>
                  </a:cubicBezTo>
                  <a:cubicBezTo>
                    <a:pt x="5295" y="67921"/>
                    <a:pt x="4025" y="65355"/>
                    <a:pt x="5295" y="62972"/>
                  </a:cubicBezTo>
                  <a:cubicBezTo>
                    <a:pt x="6565" y="59123"/>
                    <a:pt x="9105" y="54907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3155" y="30480"/>
                    <a:pt x="70459" y="29210"/>
                  </a:cubicBezTo>
                  <a:cubicBezTo>
                    <a:pt x="99660" y="25400"/>
                    <a:pt x="128861" y="22860"/>
                    <a:pt x="159144" y="20320"/>
                  </a:cubicBezTo>
                  <a:cubicBezTo>
                    <a:pt x="179693" y="17780"/>
                    <a:pt x="200242" y="16510"/>
                    <a:pt x="219709" y="13970"/>
                  </a:cubicBezTo>
                  <a:cubicBezTo>
                    <a:pt x="239176" y="11430"/>
                    <a:pt x="259725" y="8890"/>
                    <a:pt x="279193" y="8890"/>
                  </a:cubicBezTo>
                  <a:cubicBezTo>
                    <a:pt x="300823" y="7620"/>
                    <a:pt x="322453" y="10160"/>
                    <a:pt x="344084" y="8890"/>
                  </a:cubicBezTo>
                  <a:cubicBezTo>
                    <a:pt x="371122" y="8890"/>
                    <a:pt x="861050" y="6350"/>
                    <a:pt x="888088" y="5080"/>
                  </a:cubicBezTo>
                  <a:cubicBezTo>
                    <a:pt x="914044" y="3810"/>
                    <a:pt x="940001" y="2540"/>
                    <a:pt x="967039" y="2540"/>
                  </a:cubicBezTo>
                  <a:cubicBezTo>
                    <a:pt x="1011381" y="1270"/>
                    <a:pt x="1054642" y="0"/>
                    <a:pt x="1098984" y="0"/>
                  </a:cubicBezTo>
                  <a:cubicBezTo>
                    <a:pt x="1117370" y="0"/>
                    <a:pt x="1136837" y="2540"/>
                    <a:pt x="1155223" y="2540"/>
                  </a:cubicBezTo>
                  <a:cubicBezTo>
                    <a:pt x="1206055" y="3810"/>
                    <a:pt x="1257968" y="5080"/>
                    <a:pt x="1308799" y="7620"/>
                  </a:cubicBezTo>
                  <a:cubicBezTo>
                    <a:pt x="1335837" y="8890"/>
                    <a:pt x="1362875" y="12700"/>
                    <a:pt x="1389913" y="16510"/>
                  </a:cubicBezTo>
                  <a:lnTo>
                    <a:pt x="1408719" y="16510"/>
                  </a:lnTo>
                  <a:cubicBezTo>
                    <a:pt x="1420149" y="17780"/>
                    <a:pt x="1429039" y="20320"/>
                    <a:pt x="1439199" y="21590"/>
                  </a:cubicBezTo>
                  <a:close/>
                  <a:moveTo>
                    <a:pt x="1449359" y="326606"/>
                  </a:moveTo>
                  <a:cubicBezTo>
                    <a:pt x="1450629" y="310096"/>
                    <a:pt x="1451899" y="297396"/>
                    <a:pt x="1451899" y="284696"/>
                  </a:cubicBezTo>
                  <a:cubicBezTo>
                    <a:pt x="1450629" y="272665"/>
                    <a:pt x="1449359" y="262950"/>
                    <a:pt x="1449359" y="252502"/>
                  </a:cubicBezTo>
                  <a:cubicBezTo>
                    <a:pt x="1449359" y="247737"/>
                    <a:pt x="1451899" y="242971"/>
                    <a:pt x="1450629" y="238205"/>
                  </a:cubicBezTo>
                  <a:cubicBezTo>
                    <a:pt x="1450629" y="233806"/>
                    <a:pt x="1449359" y="229224"/>
                    <a:pt x="1448089" y="224824"/>
                  </a:cubicBezTo>
                  <a:cubicBezTo>
                    <a:pt x="1443009" y="218042"/>
                    <a:pt x="1431579" y="77636"/>
                    <a:pt x="1431579" y="70854"/>
                  </a:cubicBezTo>
                  <a:cubicBezTo>
                    <a:pt x="1429039" y="65172"/>
                    <a:pt x="1426499" y="59306"/>
                    <a:pt x="1423959" y="53624"/>
                  </a:cubicBezTo>
                  <a:cubicBezTo>
                    <a:pt x="1422689" y="44450"/>
                    <a:pt x="1421419" y="43180"/>
                    <a:pt x="1405054" y="41910"/>
                  </a:cubicBezTo>
                  <a:cubicBezTo>
                    <a:pt x="1401810" y="41910"/>
                    <a:pt x="1399647" y="41910"/>
                    <a:pt x="1396402" y="40640"/>
                  </a:cubicBezTo>
                  <a:cubicBezTo>
                    <a:pt x="1369364" y="36830"/>
                    <a:pt x="1341245" y="31750"/>
                    <a:pt x="1314207" y="30480"/>
                  </a:cubicBezTo>
                  <a:cubicBezTo>
                    <a:pt x="1248234" y="26670"/>
                    <a:pt x="1181180" y="25400"/>
                    <a:pt x="1115207" y="22860"/>
                  </a:cubicBezTo>
                  <a:lnTo>
                    <a:pt x="1037338" y="22860"/>
                  </a:lnTo>
                  <a:cubicBezTo>
                    <a:pt x="1002729" y="22860"/>
                    <a:pt x="968120" y="22860"/>
                    <a:pt x="934593" y="24130"/>
                  </a:cubicBezTo>
                  <a:cubicBezTo>
                    <a:pt x="905392" y="25400"/>
                    <a:pt x="413301" y="29210"/>
                    <a:pt x="384100" y="29210"/>
                  </a:cubicBezTo>
                  <a:cubicBezTo>
                    <a:pt x="336513" y="29210"/>
                    <a:pt x="288926" y="26670"/>
                    <a:pt x="241339" y="33020"/>
                  </a:cubicBezTo>
                  <a:cubicBezTo>
                    <a:pt x="216464" y="36830"/>
                    <a:pt x="192671" y="36830"/>
                    <a:pt x="168878" y="38100"/>
                  </a:cubicBezTo>
                  <a:cubicBezTo>
                    <a:pt x="127780" y="41910"/>
                    <a:pt x="86682" y="45720"/>
                    <a:pt x="45584" y="50800"/>
                  </a:cubicBezTo>
                  <a:cubicBezTo>
                    <a:pt x="33235" y="50800"/>
                    <a:pt x="30695" y="52157"/>
                    <a:pt x="29425" y="54357"/>
                  </a:cubicBezTo>
                  <a:cubicBezTo>
                    <a:pt x="28155" y="57656"/>
                    <a:pt x="28155" y="60956"/>
                    <a:pt x="26885" y="64255"/>
                  </a:cubicBezTo>
                  <a:cubicBezTo>
                    <a:pt x="25615" y="69754"/>
                    <a:pt x="23075" y="75070"/>
                    <a:pt x="21805" y="80569"/>
                  </a:cubicBezTo>
                  <a:cubicBezTo>
                    <a:pt x="16725" y="86434"/>
                    <a:pt x="23075" y="229773"/>
                    <a:pt x="25615" y="235639"/>
                  </a:cubicBezTo>
                  <a:cubicBezTo>
                    <a:pt x="25615" y="241871"/>
                    <a:pt x="25615" y="248287"/>
                    <a:pt x="26885" y="254519"/>
                  </a:cubicBezTo>
                  <a:cubicBezTo>
                    <a:pt x="26885" y="259101"/>
                    <a:pt x="29425" y="263684"/>
                    <a:pt x="29425" y="268266"/>
                  </a:cubicBezTo>
                  <a:cubicBezTo>
                    <a:pt x="29425" y="273215"/>
                    <a:pt x="29425" y="278164"/>
                    <a:pt x="28155" y="284696"/>
                  </a:cubicBezTo>
                  <a:lnTo>
                    <a:pt x="28155" y="294856"/>
                  </a:lnTo>
                  <a:cubicBezTo>
                    <a:pt x="28155" y="305016"/>
                    <a:pt x="31965" y="308826"/>
                    <a:pt x="40855" y="308826"/>
                  </a:cubicBezTo>
                  <a:cubicBezTo>
                    <a:pt x="55318" y="308826"/>
                    <a:pt x="70459" y="310096"/>
                    <a:pt x="84519" y="310096"/>
                  </a:cubicBezTo>
                  <a:cubicBezTo>
                    <a:pt x="105068" y="310096"/>
                    <a:pt x="126698" y="307556"/>
                    <a:pt x="147247" y="310096"/>
                  </a:cubicBezTo>
                  <a:cubicBezTo>
                    <a:pt x="180774" y="313906"/>
                    <a:pt x="214301" y="316446"/>
                    <a:pt x="247828" y="315176"/>
                  </a:cubicBezTo>
                  <a:cubicBezTo>
                    <a:pt x="269459" y="313906"/>
                    <a:pt x="290008" y="316446"/>
                    <a:pt x="311638" y="316446"/>
                  </a:cubicBezTo>
                  <a:cubicBezTo>
                    <a:pt x="343002" y="316446"/>
                    <a:pt x="374366" y="315176"/>
                    <a:pt x="405730" y="316446"/>
                  </a:cubicBezTo>
                  <a:cubicBezTo>
                    <a:pt x="452236" y="317716"/>
                    <a:pt x="962713" y="307556"/>
                    <a:pt x="1010300" y="310096"/>
                  </a:cubicBezTo>
                  <a:cubicBezTo>
                    <a:pt x="1030849" y="311366"/>
                    <a:pt x="1051397" y="312636"/>
                    <a:pt x="1070865" y="312636"/>
                  </a:cubicBezTo>
                  <a:cubicBezTo>
                    <a:pt x="1106555" y="315176"/>
                    <a:pt x="1141164" y="311366"/>
                    <a:pt x="1176854" y="315176"/>
                  </a:cubicBezTo>
                  <a:cubicBezTo>
                    <a:pt x="1206055" y="317716"/>
                    <a:pt x="1235256" y="317716"/>
                    <a:pt x="1264457" y="320256"/>
                  </a:cubicBezTo>
                  <a:cubicBezTo>
                    <a:pt x="1307718" y="324066"/>
                    <a:pt x="1350978" y="326606"/>
                    <a:pt x="1394239" y="327876"/>
                  </a:cubicBezTo>
                  <a:cubicBezTo>
                    <a:pt x="1411259" y="327876"/>
                    <a:pt x="1429039" y="326606"/>
                    <a:pt x="1449359" y="326606"/>
                  </a:cubicBezTo>
                  <a:close/>
                </a:path>
              </a:pathLst>
            </a:custGeom>
            <a:solidFill>
              <a:srgbClr val="2A2B39"/>
            </a:solidFill>
          </p:spPr>
        </p:sp>
      </p:grpSp>
      <p:sp>
        <p:nvSpPr>
          <p:cNvPr name="Freeform 56" id="56"/>
          <p:cNvSpPr/>
          <p:nvPr/>
        </p:nvSpPr>
        <p:spPr>
          <a:xfrm flipH="false" flipV="false" rot="-5400000">
            <a:off x="15052534" y="6338144"/>
            <a:ext cx="444371" cy="283326"/>
          </a:xfrm>
          <a:custGeom>
            <a:avLst/>
            <a:gdLst/>
            <a:ahLst/>
            <a:cxnLst/>
            <a:rect r="r" b="b" t="t" l="l"/>
            <a:pathLst>
              <a:path h="283326" w="444371">
                <a:moveTo>
                  <a:pt x="0" y="0"/>
                </a:moveTo>
                <a:lnTo>
                  <a:pt x="444371" y="0"/>
                </a:lnTo>
                <a:lnTo>
                  <a:pt x="444371" y="283325"/>
                </a:lnTo>
                <a:lnTo>
                  <a:pt x="0" y="2833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85224" t="-233427" r="-78713" b="0"/>
            </a:stretch>
          </a:blipFill>
        </p:spPr>
      </p:sp>
      <p:grpSp>
        <p:nvGrpSpPr>
          <p:cNvPr name="Group 57" id="57"/>
          <p:cNvGrpSpPr/>
          <p:nvPr/>
        </p:nvGrpSpPr>
        <p:grpSpPr>
          <a:xfrm rot="0">
            <a:off x="6832813" y="7984572"/>
            <a:ext cx="3113678" cy="1617750"/>
            <a:chOff x="0" y="0"/>
            <a:chExt cx="2067971" cy="1074441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39995" y="45156"/>
              <a:ext cx="2027976" cy="1028579"/>
            </a:xfrm>
            <a:custGeom>
              <a:avLst/>
              <a:gdLst/>
              <a:ahLst/>
              <a:cxnLst/>
              <a:rect r="r" b="b" t="t" l="l"/>
              <a:pathLst>
                <a:path h="1028579" w="2027976">
                  <a:moveTo>
                    <a:pt x="645" y="998805"/>
                  </a:moveTo>
                  <a:cubicBezTo>
                    <a:pt x="-1895" y="1007694"/>
                    <a:pt x="3185" y="1014044"/>
                    <a:pt x="13827" y="1015315"/>
                  </a:cubicBezTo>
                  <a:cubicBezTo>
                    <a:pt x="26030" y="1016584"/>
                    <a:pt x="36708" y="1016584"/>
                    <a:pt x="48912" y="1016584"/>
                  </a:cubicBezTo>
                  <a:cubicBezTo>
                    <a:pt x="97725" y="1017855"/>
                    <a:pt x="146538" y="1017855"/>
                    <a:pt x="196876" y="1019125"/>
                  </a:cubicBezTo>
                  <a:cubicBezTo>
                    <a:pt x="224334" y="1020394"/>
                    <a:pt x="251791" y="1021665"/>
                    <a:pt x="277723" y="1022934"/>
                  </a:cubicBezTo>
                  <a:cubicBezTo>
                    <a:pt x="323485" y="1024205"/>
                    <a:pt x="367722" y="1024205"/>
                    <a:pt x="413484" y="1025475"/>
                  </a:cubicBezTo>
                  <a:cubicBezTo>
                    <a:pt x="431789" y="1025475"/>
                    <a:pt x="448569" y="1025475"/>
                    <a:pt x="466874" y="1024205"/>
                  </a:cubicBezTo>
                  <a:cubicBezTo>
                    <a:pt x="474501" y="1024205"/>
                    <a:pt x="483653" y="1022934"/>
                    <a:pt x="491280" y="1022934"/>
                  </a:cubicBezTo>
                  <a:cubicBezTo>
                    <a:pt x="521788" y="1024205"/>
                    <a:pt x="1131952" y="1015315"/>
                    <a:pt x="1162460" y="1016584"/>
                  </a:cubicBezTo>
                  <a:cubicBezTo>
                    <a:pt x="1205172" y="1017855"/>
                    <a:pt x="1322628" y="1017855"/>
                    <a:pt x="1365340" y="1017855"/>
                  </a:cubicBezTo>
                  <a:cubicBezTo>
                    <a:pt x="1382119" y="1017855"/>
                    <a:pt x="1397373" y="1016584"/>
                    <a:pt x="1414153" y="1016584"/>
                  </a:cubicBezTo>
                  <a:lnTo>
                    <a:pt x="1496525" y="1020394"/>
                  </a:lnTo>
                  <a:cubicBezTo>
                    <a:pt x="1556016" y="1022934"/>
                    <a:pt x="1613981" y="1020394"/>
                    <a:pt x="1673472" y="1024205"/>
                  </a:cubicBezTo>
                  <a:cubicBezTo>
                    <a:pt x="1772624" y="1029284"/>
                    <a:pt x="1873301" y="1022934"/>
                    <a:pt x="1964476" y="1028015"/>
                  </a:cubicBezTo>
                  <a:cubicBezTo>
                    <a:pt x="1984797" y="1029284"/>
                    <a:pt x="2005116" y="1028015"/>
                    <a:pt x="2027976" y="1028015"/>
                  </a:cubicBezTo>
                  <a:lnTo>
                    <a:pt x="2027976" y="968325"/>
                  </a:lnTo>
                  <a:cubicBezTo>
                    <a:pt x="2026706" y="918663"/>
                    <a:pt x="2025436" y="883110"/>
                    <a:pt x="2025436" y="845334"/>
                  </a:cubicBezTo>
                  <a:cubicBezTo>
                    <a:pt x="2025436" y="801633"/>
                    <a:pt x="2029247" y="757191"/>
                    <a:pt x="2022897" y="713490"/>
                  </a:cubicBezTo>
                  <a:cubicBezTo>
                    <a:pt x="2015276" y="684603"/>
                    <a:pt x="2003847" y="115009"/>
                    <a:pt x="2003847" y="86122"/>
                  </a:cubicBezTo>
                  <a:cubicBezTo>
                    <a:pt x="2001306" y="66123"/>
                    <a:pt x="2000036" y="45383"/>
                    <a:pt x="1997497" y="25385"/>
                  </a:cubicBezTo>
                  <a:cubicBezTo>
                    <a:pt x="1997497" y="19459"/>
                    <a:pt x="1996226" y="13534"/>
                    <a:pt x="1994956" y="5644"/>
                  </a:cubicBezTo>
                  <a:cubicBezTo>
                    <a:pt x="1984797" y="3104"/>
                    <a:pt x="1975906" y="1834"/>
                    <a:pt x="1965747" y="564"/>
                  </a:cubicBezTo>
                  <a:cubicBezTo>
                    <a:pt x="1958126" y="-706"/>
                    <a:pt x="1950506" y="564"/>
                    <a:pt x="1944156" y="564"/>
                  </a:cubicBezTo>
                  <a:lnTo>
                    <a:pt x="6200" y="5644"/>
                  </a:lnTo>
                  <a:lnTo>
                    <a:pt x="645" y="998805"/>
                  </a:lnTo>
                  <a:close/>
                </a:path>
              </a:pathLst>
            </a:custGeom>
            <a:solidFill>
              <a:srgbClr val="96C15E"/>
            </a:solidFill>
          </p:spPr>
        </p:sp>
        <p:sp>
          <p:nvSpPr>
            <p:cNvPr name="Freeform 59" id="59"/>
            <p:cNvSpPr/>
            <p:nvPr/>
          </p:nvSpPr>
          <p:spPr>
            <a:xfrm flipH="false" flipV="false" rot="0">
              <a:off x="11430" y="16510"/>
              <a:ext cx="2007012" cy="1019831"/>
            </a:xfrm>
            <a:custGeom>
              <a:avLst/>
              <a:gdLst/>
              <a:ahLst/>
              <a:cxnLst/>
              <a:rect r="r" b="b" t="t" l="l"/>
              <a:pathLst>
                <a:path h="1019831" w="2007012">
                  <a:moveTo>
                    <a:pt x="2007012" y="1019831"/>
                  </a:moveTo>
                  <a:lnTo>
                    <a:pt x="0" y="1012211"/>
                  </a:lnTo>
                  <a:lnTo>
                    <a:pt x="0" y="363641"/>
                  </a:lnTo>
                  <a:lnTo>
                    <a:pt x="7620" y="20320"/>
                  </a:lnTo>
                  <a:lnTo>
                    <a:pt x="1000349" y="0"/>
                  </a:lnTo>
                  <a:lnTo>
                    <a:pt x="1985422" y="8890"/>
                  </a:lnTo>
                  <a:close/>
                </a:path>
              </a:pathLst>
            </a:custGeom>
            <a:solidFill>
              <a:srgbClr val="F8F8F8"/>
            </a:solidFill>
          </p:spPr>
        </p:sp>
        <p:sp>
          <p:nvSpPr>
            <p:cNvPr name="Freeform 60" id="60"/>
            <p:cNvSpPr/>
            <p:nvPr/>
          </p:nvSpPr>
          <p:spPr>
            <a:xfrm flipH="false" flipV="false" rot="0">
              <a:off x="-215" y="0"/>
              <a:ext cx="2031356" cy="1045795"/>
            </a:xfrm>
            <a:custGeom>
              <a:avLst/>
              <a:gdLst/>
              <a:ahLst/>
              <a:cxnLst/>
              <a:rect r="r" b="b" t="t" l="l"/>
              <a:pathLst>
                <a:path h="1045795" w="2031356">
                  <a:moveTo>
                    <a:pt x="1998336" y="21590"/>
                  </a:moveTo>
                  <a:cubicBezTo>
                    <a:pt x="1999607" y="34290"/>
                    <a:pt x="1999607" y="44450"/>
                    <a:pt x="2000876" y="53505"/>
                  </a:cubicBezTo>
                  <a:cubicBezTo>
                    <a:pt x="2003416" y="73503"/>
                    <a:pt x="2004686" y="94243"/>
                    <a:pt x="2007226" y="114242"/>
                  </a:cubicBezTo>
                  <a:cubicBezTo>
                    <a:pt x="2007226" y="143129"/>
                    <a:pt x="2019926" y="712723"/>
                    <a:pt x="2026276" y="741610"/>
                  </a:cubicBezTo>
                  <a:cubicBezTo>
                    <a:pt x="2032626" y="785311"/>
                    <a:pt x="2028816" y="829753"/>
                    <a:pt x="2028816" y="873454"/>
                  </a:cubicBezTo>
                  <a:cubicBezTo>
                    <a:pt x="2028816" y="911970"/>
                    <a:pt x="2030086" y="947523"/>
                    <a:pt x="2031357" y="985540"/>
                  </a:cubicBezTo>
                  <a:lnTo>
                    <a:pt x="2031357" y="1045231"/>
                  </a:lnTo>
                  <a:cubicBezTo>
                    <a:pt x="2008496" y="1045231"/>
                    <a:pt x="1988176" y="1046500"/>
                    <a:pt x="1967857" y="1045231"/>
                  </a:cubicBezTo>
                  <a:cubicBezTo>
                    <a:pt x="1869274" y="1040150"/>
                    <a:pt x="1768597" y="1046500"/>
                    <a:pt x="1669445" y="1041421"/>
                  </a:cubicBezTo>
                  <a:cubicBezTo>
                    <a:pt x="1609954" y="1037611"/>
                    <a:pt x="1551989" y="1040150"/>
                    <a:pt x="1492498" y="1037611"/>
                  </a:cubicBezTo>
                  <a:lnTo>
                    <a:pt x="1410126" y="1033800"/>
                  </a:lnTo>
                  <a:cubicBezTo>
                    <a:pt x="1393346" y="1033800"/>
                    <a:pt x="1378092" y="1035071"/>
                    <a:pt x="1361313" y="1035071"/>
                  </a:cubicBezTo>
                  <a:cubicBezTo>
                    <a:pt x="1318601" y="1033800"/>
                    <a:pt x="1201145" y="1035071"/>
                    <a:pt x="1158433" y="1033800"/>
                  </a:cubicBezTo>
                  <a:cubicBezTo>
                    <a:pt x="1127925" y="1032531"/>
                    <a:pt x="517762" y="1041421"/>
                    <a:pt x="487253" y="1040150"/>
                  </a:cubicBezTo>
                  <a:cubicBezTo>
                    <a:pt x="479626" y="1040150"/>
                    <a:pt x="470474" y="1041421"/>
                    <a:pt x="462847" y="1041421"/>
                  </a:cubicBezTo>
                  <a:cubicBezTo>
                    <a:pt x="444542" y="1041421"/>
                    <a:pt x="427762" y="1042690"/>
                    <a:pt x="409458" y="1042690"/>
                  </a:cubicBezTo>
                  <a:cubicBezTo>
                    <a:pt x="363695" y="1042690"/>
                    <a:pt x="319458" y="1041421"/>
                    <a:pt x="273696" y="1040150"/>
                  </a:cubicBezTo>
                  <a:cubicBezTo>
                    <a:pt x="246239" y="1038881"/>
                    <a:pt x="218781" y="1037611"/>
                    <a:pt x="192849" y="1036340"/>
                  </a:cubicBezTo>
                  <a:cubicBezTo>
                    <a:pt x="144036" y="1035071"/>
                    <a:pt x="95223" y="1033800"/>
                    <a:pt x="44885" y="1033800"/>
                  </a:cubicBezTo>
                  <a:cubicBezTo>
                    <a:pt x="34505" y="1033800"/>
                    <a:pt x="25615" y="1033800"/>
                    <a:pt x="15455" y="1032531"/>
                  </a:cubicBezTo>
                  <a:cubicBezTo>
                    <a:pt x="6565" y="1031261"/>
                    <a:pt x="1485" y="1024911"/>
                    <a:pt x="4025" y="1016021"/>
                  </a:cubicBezTo>
                  <a:cubicBezTo>
                    <a:pt x="12915" y="984558"/>
                    <a:pt x="9105" y="966041"/>
                    <a:pt x="7835" y="946783"/>
                  </a:cubicBezTo>
                  <a:cubicBezTo>
                    <a:pt x="6565" y="907526"/>
                    <a:pt x="2755" y="869010"/>
                    <a:pt x="4025" y="829753"/>
                  </a:cubicBezTo>
                  <a:cubicBezTo>
                    <a:pt x="1485" y="780867"/>
                    <a:pt x="-3595" y="175719"/>
                    <a:pt x="4025" y="126093"/>
                  </a:cubicBezTo>
                  <a:cubicBezTo>
                    <a:pt x="5295" y="116464"/>
                    <a:pt x="4025" y="106094"/>
                    <a:pt x="5295" y="96465"/>
                  </a:cubicBezTo>
                  <a:cubicBezTo>
                    <a:pt x="6565" y="80910"/>
                    <a:pt x="9105" y="63874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7088" y="30480"/>
                    <a:pt x="81495" y="29210"/>
                  </a:cubicBezTo>
                  <a:cubicBezTo>
                    <a:pt x="122681" y="25400"/>
                    <a:pt x="163867" y="22860"/>
                    <a:pt x="206578" y="20320"/>
                  </a:cubicBezTo>
                  <a:cubicBezTo>
                    <a:pt x="235561" y="17780"/>
                    <a:pt x="264544" y="16510"/>
                    <a:pt x="292001" y="13970"/>
                  </a:cubicBezTo>
                  <a:cubicBezTo>
                    <a:pt x="319458" y="11430"/>
                    <a:pt x="348441" y="8890"/>
                    <a:pt x="375899" y="8890"/>
                  </a:cubicBezTo>
                  <a:cubicBezTo>
                    <a:pt x="406407" y="7620"/>
                    <a:pt x="436915" y="10160"/>
                    <a:pt x="467423" y="8890"/>
                  </a:cubicBezTo>
                  <a:cubicBezTo>
                    <a:pt x="505558" y="8890"/>
                    <a:pt x="1196569" y="6350"/>
                    <a:pt x="1234704" y="5080"/>
                  </a:cubicBezTo>
                  <a:cubicBezTo>
                    <a:pt x="1271314" y="3810"/>
                    <a:pt x="1307923" y="2540"/>
                    <a:pt x="1346059" y="2540"/>
                  </a:cubicBezTo>
                  <a:cubicBezTo>
                    <a:pt x="1408600" y="1270"/>
                    <a:pt x="1469617" y="0"/>
                    <a:pt x="1532159" y="0"/>
                  </a:cubicBezTo>
                  <a:cubicBezTo>
                    <a:pt x="1558091" y="0"/>
                    <a:pt x="1585548" y="2540"/>
                    <a:pt x="1611480" y="2540"/>
                  </a:cubicBezTo>
                  <a:cubicBezTo>
                    <a:pt x="1683174" y="3810"/>
                    <a:pt x="1756394" y="5080"/>
                    <a:pt x="1828088" y="7620"/>
                  </a:cubicBezTo>
                  <a:cubicBezTo>
                    <a:pt x="1866223" y="8890"/>
                    <a:pt x="1904358" y="12700"/>
                    <a:pt x="1942494" y="16510"/>
                  </a:cubicBezTo>
                  <a:lnTo>
                    <a:pt x="1967857" y="16510"/>
                  </a:lnTo>
                  <a:cubicBezTo>
                    <a:pt x="1979286" y="17780"/>
                    <a:pt x="1988176" y="20320"/>
                    <a:pt x="1998336" y="21590"/>
                  </a:cubicBezTo>
                  <a:close/>
                  <a:moveTo>
                    <a:pt x="2008496" y="1028721"/>
                  </a:moveTo>
                  <a:cubicBezTo>
                    <a:pt x="2009766" y="1012211"/>
                    <a:pt x="2011036" y="999511"/>
                    <a:pt x="2011036" y="986811"/>
                  </a:cubicBezTo>
                  <a:cubicBezTo>
                    <a:pt x="2009766" y="943820"/>
                    <a:pt x="2008496" y="904563"/>
                    <a:pt x="2008496" y="862344"/>
                  </a:cubicBezTo>
                  <a:cubicBezTo>
                    <a:pt x="2008496" y="843086"/>
                    <a:pt x="2011036" y="823828"/>
                    <a:pt x="2009766" y="804569"/>
                  </a:cubicBezTo>
                  <a:cubicBezTo>
                    <a:pt x="2009766" y="786793"/>
                    <a:pt x="2008496" y="768275"/>
                    <a:pt x="2007226" y="750499"/>
                  </a:cubicBezTo>
                  <a:cubicBezTo>
                    <a:pt x="2002146" y="723093"/>
                    <a:pt x="1990716" y="155721"/>
                    <a:pt x="1990716" y="128315"/>
                  </a:cubicBezTo>
                  <a:cubicBezTo>
                    <a:pt x="1988176" y="105353"/>
                    <a:pt x="1985636" y="81651"/>
                    <a:pt x="1983096" y="58690"/>
                  </a:cubicBezTo>
                  <a:cubicBezTo>
                    <a:pt x="1981826" y="44450"/>
                    <a:pt x="1980557" y="43180"/>
                    <a:pt x="1963849" y="41910"/>
                  </a:cubicBezTo>
                  <a:cubicBezTo>
                    <a:pt x="1959273" y="41910"/>
                    <a:pt x="1956222" y="41910"/>
                    <a:pt x="1951646" y="40640"/>
                  </a:cubicBezTo>
                  <a:cubicBezTo>
                    <a:pt x="1913511" y="36830"/>
                    <a:pt x="1873850" y="31750"/>
                    <a:pt x="1835715" y="30480"/>
                  </a:cubicBezTo>
                  <a:cubicBezTo>
                    <a:pt x="1742665" y="26670"/>
                    <a:pt x="1648090" y="25400"/>
                    <a:pt x="1555040" y="22860"/>
                  </a:cubicBezTo>
                  <a:lnTo>
                    <a:pt x="1445210" y="22860"/>
                  </a:lnTo>
                  <a:cubicBezTo>
                    <a:pt x="1396397" y="22860"/>
                    <a:pt x="1347584" y="22860"/>
                    <a:pt x="1300296" y="24130"/>
                  </a:cubicBezTo>
                  <a:cubicBezTo>
                    <a:pt x="1259110" y="25400"/>
                    <a:pt x="565049" y="29210"/>
                    <a:pt x="523863" y="29210"/>
                  </a:cubicBezTo>
                  <a:cubicBezTo>
                    <a:pt x="456745" y="29210"/>
                    <a:pt x="389627" y="26670"/>
                    <a:pt x="322509" y="33020"/>
                  </a:cubicBezTo>
                  <a:cubicBezTo>
                    <a:pt x="287425" y="36830"/>
                    <a:pt x="253866" y="36830"/>
                    <a:pt x="220307" y="38100"/>
                  </a:cubicBezTo>
                  <a:cubicBezTo>
                    <a:pt x="162341" y="41910"/>
                    <a:pt x="104376" y="45720"/>
                    <a:pt x="46410" y="50800"/>
                  </a:cubicBezTo>
                  <a:cubicBezTo>
                    <a:pt x="33235" y="50800"/>
                    <a:pt x="30695" y="52764"/>
                    <a:pt x="29425" y="61652"/>
                  </a:cubicBezTo>
                  <a:cubicBezTo>
                    <a:pt x="28155" y="74985"/>
                    <a:pt x="28155" y="88317"/>
                    <a:pt x="26885" y="101650"/>
                  </a:cubicBezTo>
                  <a:cubicBezTo>
                    <a:pt x="25615" y="123871"/>
                    <a:pt x="23075" y="145351"/>
                    <a:pt x="21805" y="167572"/>
                  </a:cubicBezTo>
                  <a:cubicBezTo>
                    <a:pt x="16725" y="191274"/>
                    <a:pt x="23075" y="770497"/>
                    <a:pt x="25615" y="794200"/>
                  </a:cubicBezTo>
                  <a:cubicBezTo>
                    <a:pt x="25615" y="819383"/>
                    <a:pt x="25615" y="845308"/>
                    <a:pt x="26885" y="870491"/>
                  </a:cubicBezTo>
                  <a:cubicBezTo>
                    <a:pt x="26885" y="889009"/>
                    <a:pt x="29425" y="907526"/>
                    <a:pt x="29425" y="926043"/>
                  </a:cubicBezTo>
                  <a:cubicBezTo>
                    <a:pt x="29425" y="946042"/>
                    <a:pt x="29425" y="966041"/>
                    <a:pt x="28155" y="986811"/>
                  </a:cubicBezTo>
                  <a:lnTo>
                    <a:pt x="28155" y="996971"/>
                  </a:lnTo>
                  <a:cubicBezTo>
                    <a:pt x="28155" y="1007131"/>
                    <a:pt x="31965" y="1010941"/>
                    <a:pt x="40855" y="1010941"/>
                  </a:cubicBezTo>
                  <a:cubicBezTo>
                    <a:pt x="60139" y="1010941"/>
                    <a:pt x="81495" y="1012211"/>
                    <a:pt x="101325" y="1012211"/>
                  </a:cubicBezTo>
                  <a:cubicBezTo>
                    <a:pt x="130308" y="1012211"/>
                    <a:pt x="160816" y="1009671"/>
                    <a:pt x="189799" y="1012211"/>
                  </a:cubicBezTo>
                  <a:cubicBezTo>
                    <a:pt x="237086" y="1016021"/>
                    <a:pt x="284374" y="1018561"/>
                    <a:pt x="331662" y="1017291"/>
                  </a:cubicBezTo>
                  <a:cubicBezTo>
                    <a:pt x="362170" y="1016021"/>
                    <a:pt x="391153" y="1018561"/>
                    <a:pt x="421661" y="1018561"/>
                  </a:cubicBezTo>
                  <a:cubicBezTo>
                    <a:pt x="465898" y="1018561"/>
                    <a:pt x="510135" y="1017291"/>
                    <a:pt x="554371" y="1018561"/>
                  </a:cubicBezTo>
                  <a:cubicBezTo>
                    <a:pt x="619964" y="1019831"/>
                    <a:pt x="1339957" y="1009671"/>
                    <a:pt x="1407075" y="1012211"/>
                  </a:cubicBezTo>
                  <a:cubicBezTo>
                    <a:pt x="1436058" y="1013481"/>
                    <a:pt x="1465041" y="1014751"/>
                    <a:pt x="1492498" y="1014751"/>
                  </a:cubicBezTo>
                  <a:cubicBezTo>
                    <a:pt x="1542837" y="1017291"/>
                    <a:pt x="1591650" y="1013481"/>
                    <a:pt x="1641988" y="1017291"/>
                  </a:cubicBezTo>
                  <a:cubicBezTo>
                    <a:pt x="1683174" y="1019831"/>
                    <a:pt x="1724360" y="1019831"/>
                    <a:pt x="1765546" y="1022371"/>
                  </a:cubicBezTo>
                  <a:cubicBezTo>
                    <a:pt x="1826563" y="1026181"/>
                    <a:pt x="1887579" y="1028721"/>
                    <a:pt x="1948595" y="1029991"/>
                  </a:cubicBezTo>
                  <a:cubicBezTo>
                    <a:pt x="1970396" y="1029991"/>
                    <a:pt x="1988176" y="1028721"/>
                    <a:pt x="2008496" y="1028721"/>
                  </a:cubicBezTo>
                  <a:close/>
                </a:path>
              </a:pathLst>
            </a:custGeom>
            <a:solidFill>
              <a:srgbClr val="2A2B39"/>
            </a:solidFill>
          </p:spPr>
        </p:sp>
      </p:grpSp>
      <p:grpSp>
        <p:nvGrpSpPr>
          <p:cNvPr name="Group 61" id="61"/>
          <p:cNvGrpSpPr/>
          <p:nvPr/>
        </p:nvGrpSpPr>
        <p:grpSpPr>
          <a:xfrm rot="0">
            <a:off x="7123323" y="7716612"/>
            <a:ext cx="2521575" cy="560599"/>
            <a:chOff x="0" y="0"/>
            <a:chExt cx="1674722" cy="372326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39984" y="45156"/>
              <a:ext cx="1634738" cy="326465"/>
            </a:xfrm>
            <a:custGeom>
              <a:avLst/>
              <a:gdLst/>
              <a:ahLst/>
              <a:cxnLst/>
              <a:rect r="r" b="b" t="t" l="l"/>
              <a:pathLst>
                <a:path h="326465" w="1634738">
                  <a:moveTo>
                    <a:pt x="656" y="296690"/>
                  </a:moveTo>
                  <a:cubicBezTo>
                    <a:pt x="-1884" y="305580"/>
                    <a:pt x="3196" y="311930"/>
                    <a:pt x="11696" y="313200"/>
                  </a:cubicBezTo>
                  <a:cubicBezTo>
                    <a:pt x="21402" y="314470"/>
                    <a:pt x="29895" y="314470"/>
                    <a:pt x="39600" y="314470"/>
                  </a:cubicBezTo>
                  <a:cubicBezTo>
                    <a:pt x="78423" y="315740"/>
                    <a:pt x="117246" y="315740"/>
                    <a:pt x="157282" y="317010"/>
                  </a:cubicBezTo>
                  <a:cubicBezTo>
                    <a:pt x="179120" y="318280"/>
                    <a:pt x="200958" y="319550"/>
                    <a:pt x="221583" y="320820"/>
                  </a:cubicBezTo>
                  <a:cubicBezTo>
                    <a:pt x="257979" y="322090"/>
                    <a:pt x="293162" y="322090"/>
                    <a:pt x="329559" y="323360"/>
                  </a:cubicBezTo>
                  <a:cubicBezTo>
                    <a:pt x="344117" y="323360"/>
                    <a:pt x="357463" y="323360"/>
                    <a:pt x="372021" y="322090"/>
                  </a:cubicBezTo>
                  <a:cubicBezTo>
                    <a:pt x="378087" y="322090"/>
                    <a:pt x="385367" y="320820"/>
                    <a:pt x="391433" y="320820"/>
                  </a:cubicBezTo>
                  <a:cubicBezTo>
                    <a:pt x="415697" y="322090"/>
                    <a:pt x="900983" y="313200"/>
                    <a:pt x="925248" y="314470"/>
                  </a:cubicBezTo>
                  <a:cubicBezTo>
                    <a:pt x="959218" y="315740"/>
                    <a:pt x="1052635" y="315740"/>
                    <a:pt x="1086605" y="315740"/>
                  </a:cubicBezTo>
                  <a:cubicBezTo>
                    <a:pt x="1099951" y="315740"/>
                    <a:pt x="1112083" y="314470"/>
                    <a:pt x="1125428" y="314470"/>
                  </a:cubicBezTo>
                  <a:lnTo>
                    <a:pt x="1190942" y="318280"/>
                  </a:lnTo>
                  <a:cubicBezTo>
                    <a:pt x="1238257" y="320820"/>
                    <a:pt x="1284359" y="318280"/>
                    <a:pt x="1331675" y="322090"/>
                  </a:cubicBezTo>
                  <a:cubicBezTo>
                    <a:pt x="1410534" y="327170"/>
                    <a:pt x="1490606" y="320820"/>
                    <a:pt x="1571238" y="325900"/>
                  </a:cubicBezTo>
                  <a:cubicBezTo>
                    <a:pt x="1591558" y="327170"/>
                    <a:pt x="1611878" y="325900"/>
                    <a:pt x="1634738" y="325900"/>
                  </a:cubicBezTo>
                  <a:lnTo>
                    <a:pt x="1634738" y="266210"/>
                  </a:lnTo>
                  <a:cubicBezTo>
                    <a:pt x="1633468" y="232458"/>
                    <a:pt x="1632198" y="223660"/>
                    <a:pt x="1632198" y="214312"/>
                  </a:cubicBezTo>
                  <a:cubicBezTo>
                    <a:pt x="1632198" y="203497"/>
                    <a:pt x="1636008" y="192499"/>
                    <a:pt x="1629658" y="181685"/>
                  </a:cubicBezTo>
                  <a:cubicBezTo>
                    <a:pt x="1622038" y="174536"/>
                    <a:pt x="1610608" y="33580"/>
                    <a:pt x="1610608" y="26431"/>
                  </a:cubicBezTo>
                  <a:cubicBezTo>
                    <a:pt x="1608068" y="21482"/>
                    <a:pt x="1606798" y="16350"/>
                    <a:pt x="1604258" y="11401"/>
                  </a:cubicBezTo>
                  <a:cubicBezTo>
                    <a:pt x="1604258" y="9934"/>
                    <a:pt x="1602988" y="8468"/>
                    <a:pt x="1601718" y="5644"/>
                  </a:cubicBezTo>
                  <a:cubicBezTo>
                    <a:pt x="1591558" y="3104"/>
                    <a:pt x="1582668" y="1834"/>
                    <a:pt x="1572508" y="564"/>
                  </a:cubicBezTo>
                  <a:cubicBezTo>
                    <a:pt x="1564888" y="-706"/>
                    <a:pt x="1557268" y="564"/>
                    <a:pt x="1550918" y="564"/>
                  </a:cubicBezTo>
                  <a:lnTo>
                    <a:pt x="5630" y="5644"/>
                  </a:lnTo>
                  <a:lnTo>
                    <a:pt x="656" y="296690"/>
                  </a:lnTo>
                  <a:close/>
                </a:path>
              </a:pathLst>
            </a:custGeom>
            <a:solidFill>
              <a:srgbClr val="E0F0CB"/>
            </a:solidFill>
          </p:spPr>
        </p:sp>
        <p:sp>
          <p:nvSpPr>
            <p:cNvPr name="Freeform 63" id="63"/>
            <p:cNvSpPr/>
            <p:nvPr/>
          </p:nvSpPr>
          <p:spPr>
            <a:xfrm flipH="false" flipV="false" rot="0">
              <a:off x="11430" y="16510"/>
              <a:ext cx="1613762" cy="317716"/>
            </a:xfrm>
            <a:custGeom>
              <a:avLst/>
              <a:gdLst/>
              <a:ahLst/>
              <a:cxnLst/>
              <a:rect r="r" b="b" t="t" l="l"/>
              <a:pathLst>
                <a:path h="317716" w="1613762">
                  <a:moveTo>
                    <a:pt x="1613762" y="317716"/>
                  </a:moveTo>
                  <a:lnTo>
                    <a:pt x="0" y="310096"/>
                  </a:lnTo>
                  <a:lnTo>
                    <a:pt x="0" y="116665"/>
                  </a:lnTo>
                  <a:lnTo>
                    <a:pt x="7620" y="20320"/>
                  </a:lnTo>
                  <a:lnTo>
                    <a:pt x="802150" y="0"/>
                  </a:lnTo>
                  <a:lnTo>
                    <a:pt x="1592172" y="8890"/>
                  </a:lnTo>
                  <a:close/>
                </a:path>
              </a:pathLst>
            </a:custGeom>
            <a:solidFill>
              <a:srgbClr val="E0F0CB"/>
            </a:solidFill>
          </p:spPr>
        </p:sp>
        <p:sp>
          <p:nvSpPr>
            <p:cNvPr name="Freeform 64" id="64"/>
            <p:cNvSpPr/>
            <p:nvPr/>
          </p:nvSpPr>
          <p:spPr>
            <a:xfrm flipH="false" flipV="false" rot="0">
              <a:off x="-215" y="0"/>
              <a:ext cx="1638107" cy="343680"/>
            </a:xfrm>
            <a:custGeom>
              <a:avLst/>
              <a:gdLst/>
              <a:ahLst/>
              <a:cxnLst/>
              <a:rect r="r" b="b" t="t" l="l"/>
              <a:pathLst>
                <a:path h="343680" w="1638107">
                  <a:moveTo>
                    <a:pt x="1605087" y="21590"/>
                  </a:moveTo>
                  <a:cubicBezTo>
                    <a:pt x="1606357" y="34290"/>
                    <a:pt x="1606357" y="44450"/>
                    <a:pt x="1607627" y="52341"/>
                  </a:cubicBezTo>
                  <a:cubicBezTo>
                    <a:pt x="1610167" y="57290"/>
                    <a:pt x="1611437" y="62422"/>
                    <a:pt x="1613977" y="67371"/>
                  </a:cubicBezTo>
                  <a:cubicBezTo>
                    <a:pt x="1613977" y="74520"/>
                    <a:pt x="1626677" y="215476"/>
                    <a:pt x="1633027" y="222625"/>
                  </a:cubicBezTo>
                  <a:cubicBezTo>
                    <a:pt x="1639377" y="233439"/>
                    <a:pt x="1635567" y="244437"/>
                    <a:pt x="1635567" y="255252"/>
                  </a:cubicBezTo>
                  <a:cubicBezTo>
                    <a:pt x="1635567" y="264783"/>
                    <a:pt x="1636837" y="273582"/>
                    <a:pt x="1638107" y="283426"/>
                  </a:cubicBezTo>
                  <a:lnTo>
                    <a:pt x="1638107" y="343116"/>
                  </a:lnTo>
                  <a:cubicBezTo>
                    <a:pt x="1615247" y="343116"/>
                    <a:pt x="1594927" y="344386"/>
                    <a:pt x="1574607" y="343116"/>
                  </a:cubicBezTo>
                  <a:cubicBezTo>
                    <a:pt x="1495622" y="338036"/>
                    <a:pt x="1415550" y="344386"/>
                    <a:pt x="1336691" y="339306"/>
                  </a:cubicBezTo>
                  <a:cubicBezTo>
                    <a:pt x="1289375" y="335496"/>
                    <a:pt x="1243273" y="338036"/>
                    <a:pt x="1195958" y="335496"/>
                  </a:cubicBezTo>
                  <a:lnTo>
                    <a:pt x="1130444" y="331686"/>
                  </a:lnTo>
                  <a:cubicBezTo>
                    <a:pt x="1117099" y="331686"/>
                    <a:pt x="1104966" y="332956"/>
                    <a:pt x="1091621" y="332956"/>
                  </a:cubicBezTo>
                  <a:cubicBezTo>
                    <a:pt x="1057651" y="331686"/>
                    <a:pt x="964233" y="332956"/>
                    <a:pt x="930263" y="331686"/>
                  </a:cubicBezTo>
                  <a:cubicBezTo>
                    <a:pt x="905999" y="330416"/>
                    <a:pt x="420713" y="339306"/>
                    <a:pt x="396449" y="338036"/>
                  </a:cubicBezTo>
                  <a:cubicBezTo>
                    <a:pt x="390383" y="338036"/>
                    <a:pt x="383103" y="339306"/>
                    <a:pt x="377037" y="339306"/>
                  </a:cubicBezTo>
                  <a:cubicBezTo>
                    <a:pt x="362479" y="339306"/>
                    <a:pt x="349133" y="340576"/>
                    <a:pt x="334575" y="340576"/>
                  </a:cubicBezTo>
                  <a:cubicBezTo>
                    <a:pt x="298178" y="340576"/>
                    <a:pt x="262995" y="339306"/>
                    <a:pt x="226598" y="338036"/>
                  </a:cubicBezTo>
                  <a:cubicBezTo>
                    <a:pt x="204761" y="336766"/>
                    <a:pt x="182923" y="335496"/>
                    <a:pt x="162298" y="334226"/>
                  </a:cubicBezTo>
                  <a:cubicBezTo>
                    <a:pt x="123475" y="332956"/>
                    <a:pt x="84652" y="331686"/>
                    <a:pt x="44616" y="331686"/>
                  </a:cubicBezTo>
                  <a:cubicBezTo>
                    <a:pt x="34505" y="331686"/>
                    <a:pt x="25615" y="331686"/>
                    <a:pt x="15455" y="330416"/>
                  </a:cubicBezTo>
                  <a:cubicBezTo>
                    <a:pt x="6565" y="329146"/>
                    <a:pt x="1485" y="322796"/>
                    <a:pt x="4025" y="313906"/>
                  </a:cubicBezTo>
                  <a:cubicBezTo>
                    <a:pt x="12915" y="282747"/>
                    <a:pt x="9105" y="278164"/>
                    <a:pt x="7835" y="273398"/>
                  </a:cubicBezTo>
                  <a:cubicBezTo>
                    <a:pt x="6565" y="263684"/>
                    <a:pt x="2755" y="254152"/>
                    <a:pt x="4025" y="244437"/>
                  </a:cubicBezTo>
                  <a:cubicBezTo>
                    <a:pt x="1485" y="232340"/>
                    <a:pt x="-3595" y="82585"/>
                    <a:pt x="4025" y="70304"/>
                  </a:cubicBezTo>
                  <a:cubicBezTo>
                    <a:pt x="5295" y="67921"/>
                    <a:pt x="4025" y="65355"/>
                    <a:pt x="5295" y="62972"/>
                  </a:cubicBezTo>
                  <a:cubicBezTo>
                    <a:pt x="6565" y="59123"/>
                    <a:pt x="9105" y="54907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4322" y="30480"/>
                    <a:pt x="73733" y="29210"/>
                  </a:cubicBezTo>
                  <a:cubicBezTo>
                    <a:pt x="106490" y="25400"/>
                    <a:pt x="139247" y="22860"/>
                    <a:pt x="173217" y="20320"/>
                  </a:cubicBezTo>
                  <a:cubicBezTo>
                    <a:pt x="196268" y="17780"/>
                    <a:pt x="219319" y="16510"/>
                    <a:pt x="241157" y="13970"/>
                  </a:cubicBezTo>
                  <a:cubicBezTo>
                    <a:pt x="262995" y="11430"/>
                    <a:pt x="286046" y="8890"/>
                    <a:pt x="307884" y="8890"/>
                  </a:cubicBezTo>
                  <a:cubicBezTo>
                    <a:pt x="332148" y="7620"/>
                    <a:pt x="356413" y="10160"/>
                    <a:pt x="380677" y="8890"/>
                  </a:cubicBezTo>
                  <a:cubicBezTo>
                    <a:pt x="411007" y="8890"/>
                    <a:pt x="960594" y="6350"/>
                    <a:pt x="990924" y="5080"/>
                  </a:cubicBezTo>
                  <a:cubicBezTo>
                    <a:pt x="1020041" y="3810"/>
                    <a:pt x="1049159" y="2540"/>
                    <a:pt x="1079489" y="2540"/>
                  </a:cubicBezTo>
                  <a:cubicBezTo>
                    <a:pt x="1129231" y="1270"/>
                    <a:pt x="1177759" y="0"/>
                    <a:pt x="1227501" y="0"/>
                  </a:cubicBezTo>
                  <a:cubicBezTo>
                    <a:pt x="1248126" y="0"/>
                    <a:pt x="1269964" y="2540"/>
                    <a:pt x="1290588" y="2540"/>
                  </a:cubicBezTo>
                  <a:cubicBezTo>
                    <a:pt x="1347610" y="3810"/>
                    <a:pt x="1405844" y="5080"/>
                    <a:pt x="1462865" y="7620"/>
                  </a:cubicBezTo>
                  <a:cubicBezTo>
                    <a:pt x="1493195" y="8890"/>
                    <a:pt x="1523526" y="12700"/>
                    <a:pt x="1553856" y="16510"/>
                  </a:cubicBezTo>
                  <a:lnTo>
                    <a:pt x="1574607" y="16510"/>
                  </a:lnTo>
                  <a:cubicBezTo>
                    <a:pt x="1586037" y="17780"/>
                    <a:pt x="1594927" y="20320"/>
                    <a:pt x="1605087" y="21590"/>
                  </a:cubicBezTo>
                  <a:close/>
                  <a:moveTo>
                    <a:pt x="1615247" y="326606"/>
                  </a:moveTo>
                  <a:cubicBezTo>
                    <a:pt x="1616517" y="310096"/>
                    <a:pt x="1617787" y="297396"/>
                    <a:pt x="1617787" y="284696"/>
                  </a:cubicBezTo>
                  <a:cubicBezTo>
                    <a:pt x="1616517" y="272665"/>
                    <a:pt x="1615247" y="262950"/>
                    <a:pt x="1615247" y="252502"/>
                  </a:cubicBezTo>
                  <a:cubicBezTo>
                    <a:pt x="1615247" y="247737"/>
                    <a:pt x="1617787" y="242971"/>
                    <a:pt x="1616517" y="238205"/>
                  </a:cubicBezTo>
                  <a:cubicBezTo>
                    <a:pt x="1616517" y="233806"/>
                    <a:pt x="1615247" y="229224"/>
                    <a:pt x="1613977" y="224824"/>
                  </a:cubicBezTo>
                  <a:cubicBezTo>
                    <a:pt x="1608897" y="218042"/>
                    <a:pt x="1597467" y="77636"/>
                    <a:pt x="1597467" y="70854"/>
                  </a:cubicBezTo>
                  <a:cubicBezTo>
                    <a:pt x="1594927" y="65172"/>
                    <a:pt x="1592387" y="59306"/>
                    <a:pt x="1589847" y="53624"/>
                  </a:cubicBezTo>
                  <a:cubicBezTo>
                    <a:pt x="1588577" y="44450"/>
                    <a:pt x="1587307" y="43180"/>
                    <a:pt x="1570841" y="41910"/>
                  </a:cubicBezTo>
                  <a:cubicBezTo>
                    <a:pt x="1567202" y="41910"/>
                    <a:pt x="1564775" y="41910"/>
                    <a:pt x="1561135" y="40640"/>
                  </a:cubicBezTo>
                  <a:cubicBezTo>
                    <a:pt x="1530805" y="36830"/>
                    <a:pt x="1499261" y="31750"/>
                    <a:pt x="1468931" y="30480"/>
                  </a:cubicBezTo>
                  <a:cubicBezTo>
                    <a:pt x="1394925" y="26670"/>
                    <a:pt x="1319705" y="25400"/>
                    <a:pt x="1245699" y="22860"/>
                  </a:cubicBezTo>
                  <a:lnTo>
                    <a:pt x="1158348" y="22860"/>
                  </a:lnTo>
                  <a:cubicBezTo>
                    <a:pt x="1119525" y="22860"/>
                    <a:pt x="1080702" y="22860"/>
                    <a:pt x="1043092" y="24130"/>
                  </a:cubicBezTo>
                  <a:cubicBezTo>
                    <a:pt x="1010336" y="25400"/>
                    <a:pt x="458323" y="29210"/>
                    <a:pt x="425566" y="29210"/>
                  </a:cubicBezTo>
                  <a:cubicBezTo>
                    <a:pt x="372184" y="29210"/>
                    <a:pt x="318803" y="26670"/>
                    <a:pt x="265421" y="33020"/>
                  </a:cubicBezTo>
                  <a:cubicBezTo>
                    <a:pt x="237517" y="36830"/>
                    <a:pt x="210827" y="36830"/>
                    <a:pt x="184136" y="38100"/>
                  </a:cubicBezTo>
                  <a:cubicBezTo>
                    <a:pt x="138034" y="41910"/>
                    <a:pt x="91932" y="45720"/>
                    <a:pt x="45829" y="50800"/>
                  </a:cubicBezTo>
                  <a:cubicBezTo>
                    <a:pt x="33235" y="50800"/>
                    <a:pt x="30695" y="52157"/>
                    <a:pt x="29425" y="54357"/>
                  </a:cubicBezTo>
                  <a:cubicBezTo>
                    <a:pt x="28155" y="57656"/>
                    <a:pt x="28155" y="60956"/>
                    <a:pt x="26885" y="64255"/>
                  </a:cubicBezTo>
                  <a:cubicBezTo>
                    <a:pt x="25615" y="69754"/>
                    <a:pt x="23075" y="75070"/>
                    <a:pt x="21805" y="80569"/>
                  </a:cubicBezTo>
                  <a:cubicBezTo>
                    <a:pt x="16725" y="86434"/>
                    <a:pt x="23075" y="229773"/>
                    <a:pt x="25615" y="235639"/>
                  </a:cubicBezTo>
                  <a:cubicBezTo>
                    <a:pt x="25615" y="241871"/>
                    <a:pt x="25615" y="248287"/>
                    <a:pt x="26885" y="254519"/>
                  </a:cubicBezTo>
                  <a:cubicBezTo>
                    <a:pt x="26885" y="259101"/>
                    <a:pt x="29425" y="263684"/>
                    <a:pt x="29425" y="268266"/>
                  </a:cubicBezTo>
                  <a:cubicBezTo>
                    <a:pt x="29425" y="273215"/>
                    <a:pt x="29425" y="278164"/>
                    <a:pt x="28155" y="284696"/>
                  </a:cubicBezTo>
                  <a:lnTo>
                    <a:pt x="28155" y="294856"/>
                  </a:lnTo>
                  <a:cubicBezTo>
                    <a:pt x="28155" y="305016"/>
                    <a:pt x="31965" y="308826"/>
                    <a:pt x="40855" y="308826"/>
                  </a:cubicBezTo>
                  <a:cubicBezTo>
                    <a:pt x="56748" y="308826"/>
                    <a:pt x="73733" y="310096"/>
                    <a:pt x="89505" y="310096"/>
                  </a:cubicBezTo>
                  <a:cubicBezTo>
                    <a:pt x="112556" y="310096"/>
                    <a:pt x="136821" y="307556"/>
                    <a:pt x="159872" y="310096"/>
                  </a:cubicBezTo>
                  <a:cubicBezTo>
                    <a:pt x="197481" y="313906"/>
                    <a:pt x="235091" y="316446"/>
                    <a:pt x="272701" y="315176"/>
                  </a:cubicBezTo>
                  <a:cubicBezTo>
                    <a:pt x="296965" y="313906"/>
                    <a:pt x="320016" y="316446"/>
                    <a:pt x="344280" y="316446"/>
                  </a:cubicBezTo>
                  <a:cubicBezTo>
                    <a:pt x="379464" y="316446"/>
                    <a:pt x="414647" y="315176"/>
                    <a:pt x="449830" y="316446"/>
                  </a:cubicBezTo>
                  <a:cubicBezTo>
                    <a:pt x="501998" y="317716"/>
                    <a:pt x="1074636" y="307556"/>
                    <a:pt x="1128018" y="310096"/>
                  </a:cubicBezTo>
                  <a:cubicBezTo>
                    <a:pt x="1151069" y="311366"/>
                    <a:pt x="1174120" y="312636"/>
                    <a:pt x="1195958" y="312636"/>
                  </a:cubicBezTo>
                  <a:cubicBezTo>
                    <a:pt x="1235994" y="315176"/>
                    <a:pt x="1274817" y="311366"/>
                    <a:pt x="1314853" y="315176"/>
                  </a:cubicBezTo>
                  <a:cubicBezTo>
                    <a:pt x="1347610" y="317716"/>
                    <a:pt x="1380366" y="317716"/>
                    <a:pt x="1413123" y="320256"/>
                  </a:cubicBezTo>
                  <a:cubicBezTo>
                    <a:pt x="1461652" y="324066"/>
                    <a:pt x="1510180" y="326606"/>
                    <a:pt x="1558709" y="327876"/>
                  </a:cubicBezTo>
                  <a:cubicBezTo>
                    <a:pt x="1577147" y="327876"/>
                    <a:pt x="1594927" y="326606"/>
                    <a:pt x="1615247" y="326606"/>
                  </a:cubicBezTo>
                  <a:close/>
                </a:path>
              </a:pathLst>
            </a:custGeom>
            <a:solidFill>
              <a:srgbClr val="2A2B39"/>
            </a:solidFill>
          </p:spPr>
        </p:sp>
      </p:grpSp>
      <p:grpSp>
        <p:nvGrpSpPr>
          <p:cNvPr name="Group 65" id="65"/>
          <p:cNvGrpSpPr/>
          <p:nvPr/>
        </p:nvGrpSpPr>
        <p:grpSpPr>
          <a:xfrm rot="0">
            <a:off x="10479890" y="7851427"/>
            <a:ext cx="4528878" cy="1983281"/>
            <a:chOff x="0" y="0"/>
            <a:chExt cx="3557941" cy="1558090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40031" y="45156"/>
              <a:ext cx="3517911" cy="1512229"/>
            </a:xfrm>
            <a:custGeom>
              <a:avLst/>
              <a:gdLst/>
              <a:ahLst/>
              <a:cxnLst/>
              <a:rect r="r" b="b" t="t" l="l"/>
              <a:pathLst>
                <a:path h="1512229" w="3517911">
                  <a:moveTo>
                    <a:pt x="609" y="1482454"/>
                  </a:moveTo>
                  <a:cubicBezTo>
                    <a:pt x="-1931" y="1491344"/>
                    <a:pt x="3149" y="1497694"/>
                    <a:pt x="21906" y="1498964"/>
                  </a:cubicBezTo>
                  <a:cubicBezTo>
                    <a:pt x="43572" y="1500234"/>
                    <a:pt x="62530" y="1500234"/>
                    <a:pt x="84196" y="1500234"/>
                  </a:cubicBezTo>
                  <a:cubicBezTo>
                    <a:pt x="170861" y="1501504"/>
                    <a:pt x="257526" y="1501504"/>
                    <a:pt x="346899" y="1502774"/>
                  </a:cubicBezTo>
                  <a:cubicBezTo>
                    <a:pt x="395647" y="1504044"/>
                    <a:pt x="444396" y="1505314"/>
                    <a:pt x="490437" y="1506584"/>
                  </a:cubicBezTo>
                  <a:cubicBezTo>
                    <a:pt x="571685" y="1507854"/>
                    <a:pt x="650225" y="1507854"/>
                    <a:pt x="731473" y="1509124"/>
                  </a:cubicBezTo>
                  <a:cubicBezTo>
                    <a:pt x="763972" y="1509124"/>
                    <a:pt x="793763" y="1509124"/>
                    <a:pt x="826263" y="1507854"/>
                  </a:cubicBezTo>
                  <a:cubicBezTo>
                    <a:pt x="839804" y="1507854"/>
                    <a:pt x="856054" y="1506584"/>
                    <a:pt x="869595" y="1506584"/>
                  </a:cubicBezTo>
                  <a:cubicBezTo>
                    <a:pt x="923760" y="1507854"/>
                    <a:pt x="2007069" y="1498964"/>
                    <a:pt x="2061234" y="1500234"/>
                  </a:cubicBezTo>
                  <a:cubicBezTo>
                    <a:pt x="2137065" y="1501504"/>
                    <a:pt x="2345602" y="1501504"/>
                    <a:pt x="2421434" y="1501504"/>
                  </a:cubicBezTo>
                  <a:cubicBezTo>
                    <a:pt x="2451225" y="1501504"/>
                    <a:pt x="2478308" y="1500234"/>
                    <a:pt x="2508099" y="1500234"/>
                  </a:cubicBezTo>
                  <a:lnTo>
                    <a:pt x="2654345" y="1504044"/>
                  </a:lnTo>
                  <a:cubicBezTo>
                    <a:pt x="2759968" y="1506584"/>
                    <a:pt x="2862882" y="1504044"/>
                    <a:pt x="2968505" y="1507854"/>
                  </a:cubicBezTo>
                  <a:cubicBezTo>
                    <a:pt x="3144542" y="1512934"/>
                    <a:pt x="3323288" y="1506584"/>
                    <a:pt x="3454410" y="1511664"/>
                  </a:cubicBezTo>
                  <a:cubicBezTo>
                    <a:pt x="3474730" y="1512934"/>
                    <a:pt x="3495051" y="1511664"/>
                    <a:pt x="3517910" y="1511664"/>
                  </a:cubicBezTo>
                  <a:lnTo>
                    <a:pt x="3517910" y="1451974"/>
                  </a:lnTo>
                  <a:cubicBezTo>
                    <a:pt x="3516640" y="1391352"/>
                    <a:pt x="3515371" y="1337369"/>
                    <a:pt x="3515371" y="1280011"/>
                  </a:cubicBezTo>
                  <a:cubicBezTo>
                    <a:pt x="3515371" y="1213657"/>
                    <a:pt x="3519180" y="1146177"/>
                    <a:pt x="3512830" y="1079823"/>
                  </a:cubicBezTo>
                  <a:cubicBezTo>
                    <a:pt x="3505210" y="1035961"/>
                    <a:pt x="3493780" y="171101"/>
                    <a:pt x="3493780" y="127239"/>
                  </a:cubicBezTo>
                  <a:cubicBezTo>
                    <a:pt x="3491240" y="96874"/>
                    <a:pt x="3489971" y="65383"/>
                    <a:pt x="3487430" y="35018"/>
                  </a:cubicBezTo>
                  <a:cubicBezTo>
                    <a:pt x="3487430" y="26020"/>
                    <a:pt x="3486160" y="17023"/>
                    <a:pt x="3484890" y="5644"/>
                  </a:cubicBezTo>
                  <a:cubicBezTo>
                    <a:pt x="3474730" y="3104"/>
                    <a:pt x="3465840" y="1834"/>
                    <a:pt x="3455680" y="564"/>
                  </a:cubicBezTo>
                  <a:cubicBezTo>
                    <a:pt x="3448060" y="-706"/>
                    <a:pt x="3440440" y="564"/>
                    <a:pt x="3434090" y="564"/>
                  </a:cubicBezTo>
                  <a:lnTo>
                    <a:pt x="8365" y="5644"/>
                  </a:lnTo>
                  <a:lnTo>
                    <a:pt x="609" y="1482454"/>
                  </a:lnTo>
                  <a:close/>
                </a:path>
              </a:pathLst>
            </a:custGeom>
            <a:solidFill>
              <a:srgbClr val="E0F0CB"/>
            </a:solidFill>
          </p:spPr>
        </p:sp>
        <p:sp>
          <p:nvSpPr>
            <p:cNvPr name="Freeform 67" id="67"/>
            <p:cNvSpPr/>
            <p:nvPr/>
          </p:nvSpPr>
          <p:spPr>
            <a:xfrm flipH="false" flipV="false" rot="0">
              <a:off x="11430" y="16510"/>
              <a:ext cx="3496981" cy="1503480"/>
            </a:xfrm>
            <a:custGeom>
              <a:avLst/>
              <a:gdLst/>
              <a:ahLst/>
              <a:cxnLst/>
              <a:rect r="r" b="b" t="t" l="l"/>
              <a:pathLst>
                <a:path h="1503480" w="3496981">
                  <a:moveTo>
                    <a:pt x="3496981" y="1503480"/>
                  </a:moveTo>
                  <a:lnTo>
                    <a:pt x="0" y="1495860"/>
                  </a:lnTo>
                  <a:lnTo>
                    <a:pt x="0" y="533770"/>
                  </a:lnTo>
                  <a:lnTo>
                    <a:pt x="7620" y="20320"/>
                  </a:lnTo>
                  <a:lnTo>
                    <a:pt x="1751301" y="0"/>
                  </a:lnTo>
                  <a:lnTo>
                    <a:pt x="3475392" y="8890"/>
                  </a:lnTo>
                  <a:close/>
                </a:path>
              </a:pathLst>
            </a:custGeom>
            <a:solidFill>
              <a:srgbClr val="E0F0CB"/>
            </a:solidFill>
          </p:spPr>
        </p:sp>
        <p:sp>
          <p:nvSpPr>
            <p:cNvPr name="Freeform 68" id="68"/>
            <p:cNvSpPr/>
            <p:nvPr/>
          </p:nvSpPr>
          <p:spPr>
            <a:xfrm flipH="false" flipV="false" rot="0">
              <a:off x="-215" y="0"/>
              <a:ext cx="3521326" cy="1529444"/>
            </a:xfrm>
            <a:custGeom>
              <a:avLst/>
              <a:gdLst/>
              <a:ahLst/>
              <a:cxnLst/>
              <a:rect r="r" b="b" t="t" l="l"/>
              <a:pathLst>
                <a:path h="1529444" w="3521326">
                  <a:moveTo>
                    <a:pt x="3488306" y="21590"/>
                  </a:moveTo>
                  <a:cubicBezTo>
                    <a:pt x="3489576" y="34290"/>
                    <a:pt x="3489576" y="44450"/>
                    <a:pt x="3490847" y="54306"/>
                  </a:cubicBezTo>
                  <a:cubicBezTo>
                    <a:pt x="3493386" y="84672"/>
                    <a:pt x="3494656" y="116163"/>
                    <a:pt x="3497197" y="146528"/>
                  </a:cubicBezTo>
                  <a:cubicBezTo>
                    <a:pt x="3497197" y="190390"/>
                    <a:pt x="3509897" y="1055250"/>
                    <a:pt x="3516247" y="1099112"/>
                  </a:cubicBezTo>
                  <a:cubicBezTo>
                    <a:pt x="3522597" y="1165466"/>
                    <a:pt x="3518786" y="1232946"/>
                    <a:pt x="3518786" y="1299300"/>
                  </a:cubicBezTo>
                  <a:cubicBezTo>
                    <a:pt x="3518786" y="1357782"/>
                    <a:pt x="3520056" y="1411766"/>
                    <a:pt x="3521326" y="1469190"/>
                  </a:cubicBezTo>
                  <a:lnTo>
                    <a:pt x="3521326" y="1528880"/>
                  </a:lnTo>
                  <a:cubicBezTo>
                    <a:pt x="3498467" y="1528880"/>
                    <a:pt x="3478147" y="1530150"/>
                    <a:pt x="3457826" y="1528880"/>
                  </a:cubicBezTo>
                  <a:cubicBezTo>
                    <a:pt x="3284994" y="1523800"/>
                    <a:pt x="3106248" y="1530150"/>
                    <a:pt x="2930211" y="1525070"/>
                  </a:cubicBezTo>
                  <a:cubicBezTo>
                    <a:pt x="2824588" y="1521260"/>
                    <a:pt x="2721674" y="1523800"/>
                    <a:pt x="2616051" y="1521260"/>
                  </a:cubicBezTo>
                  <a:lnTo>
                    <a:pt x="2469805" y="1517450"/>
                  </a:lnTo>
                  <a:cubicBezTo>
                    <a:pt x="2440014" y="1517450"/>
                    <a:pt x="2412931" y="1518720"/>
                    <a:pt x="2383140" y="1518720"/>
                  </a:cubicBezTo>
                  <a:cubicBezTo>
                    <a:pt x="2307308" y="1517450"/>
                    <a:pt x="2098772" y="1518720"/>
                    <a:pt x="2022940" y="1517450"/>
                  </a:cubicBezTo>
                  <a:cubicBezTo>
                    <a:pt x="1968775" y="1516180"/>
                    <a:pt x="885466" y="1525070"/>
                    <a:pt x="831301" y="1523800"/>
                  </a:cubicBezTo>
                  <a:cubicBezTo>
                    <a:pt x="817760" y="1523800"/>
                    <a:pt x="801510" y="1525070"/>
                    <a:pt x="787969" y="1525070"/>
                  </a:cubicBezTo>
                  <a:cubicBezTo>
                    <a:pt x="755469" y="1525070"/>
                    <a:pt x="725678" y="1526340"/>
                    <a:pt x="693179" y="1526340"/>
                  </a:cubicBezTo>
                  <a:cubicBezTo>
                    <a:pt x="611931" y="1526340"/>
                    <a:pt x="533391" y="1525070"/>
                    <a:pt x="452143" y="1523800"/>
                  </a:cubicBezTo>
                  <a:cubicBezTo>
                    <a:pt x="403394" y="1522530"/>
                    <a:pt x="354645" y="1521260"/>
                    <a:pt x="308605" y="1519990"/>
                  </a:cubicBezTo>
                  <a:cubicBezTo>
                    <a:pt x="221940" y="1518720"/>
                    <a:pt x="135275" y="1517450"/>
                    <a:pt x="45903" y="1517450"/>
                  </a:cubicBezTo>
                  <a:cubicBezTo>
                    <a:pt x="34505" y="1517450"/>
                    <a:pt x="25615" y="1517450"/>
                    <a:pt x="15455" y="1516180"/>
                  </a:cubicBezTo>
                  <a:cubicBezTo>
                    <a:pt x="6565" y="1514910"/>
                    <a:pt x="1485" y="1508560"/>
                    <a:pt x="4025" y="1499670"/>
                  </a:cubicBezTo>
                  <a:cubicBezTo>
                    <a:pt x="12915" y="1467999"/>
                    <a:pt x="9105" y="1439882"/>
                    <a:pt x="7835" y="1410641"/>
                  </a:cubicBezTo>
                  <a:cubicBezTo>
                    <a:pt x="6565" y="1351035"/>
                    <a:pt x="2755" y="1292552"/>
                    <a:pt x="4025" y="1232946"/>
                  </a:cubicBezTo>
                  <a:cubicBezTo>
                    <a:pt x="1485" y="1158718"/>
                    <a:pt x="-3595" y="239875"/>
                    <a:pt x="4025" y="164523"/>
                  </a:cubicBezTo>
                  <a:cubicBezTo>
                    <a:pt x="5295" y="149902"/>
                    <a:pt x="4025" y="134157"/>
                    <a:pt x="5295" y="119536"/>
                  </a:cubicBezTo>
                  <a:cubicBezTo>
                    <a:pt x="6565" y="95919"/>
                    <a:pt x="9105" y="70052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67569" y="30480"/>
                    <a:pt x="110901" y="29210"/>
                  </a:cubicBezTo>
                  <a:cubicBezTo>
                    <a:pt x="184024" y="25400"/>
                    <a:pt x="257148" y="22860"/>
                    <a:pt x="332979" y="20320"/>
                  </a:cubicBezTo>
                  <a:cubicBezTo>
                    <a:pt x="384436" y="17780"/>
                    <a:pt x="435893" y="16510"/>
                    <a:pt x="484642" y="13970"/>
                  </a:cubicBezTo>
                  <a:cubicBezTo>
                    <a:pt x="533391" y="11430"/>
                    <a:pt x="584848" y="8890"/>
                    <a:pt x="633597" y="8890"/>
                  </a:cubicBezTo>
                  <a:cubicBezTo>
                    <a:pt x="687763" y="7620"/>
                    <a:pt x="741928" y="10160"/>
                    <a:pt x="796094" y="8890"/>
                  </a:cubicBezTo>
                  <a:cubicBezTo>
                    <a:pt x="863800" y="8890"/>
                    <a:pt x="2090647" y="6350"/>
                    <a:pt x="2158354" y="5080"/>
                  </a:cubicBezTo>
                  <a:cubicBezTo>
                    <a:pt x="2223352" y="3810"/>
                    <a:pt x="2288351" y="2540"/>
                    <a:pt x="2356057" y="2540"/>
                  </a:cubicBezTo>
                  <a:cubicBezTo>
                    <a:pt x="2467097" y="1270"/>
                    <a:pt x="2575427" y="0"/>
                    <a:pt x="2686466" y="0"/>
                  </a:cubicBezTo>
                  <a:cubicBezTo>
                    <a:pt x="2732507" y="0"/>
                    <a:pt x="2781256" y="2540"/>
                    <a:pt x="2827296" y="2540"/>
                  </a:cubicBezTo>
                  <a:cubicBezTo>
                    <a:pt x="2954585" y="3810"/>
                    <a:pt x="3084582" y="5080"/>
                    <a:pt x="3211871" y="7620"/>
                  </a:cubicBezTo>
                  <a:cubicBezTo>
                    <a:pt x="3279578" y="8890"/>
                    <a:pt x="3347284" y="12700"/>
                    <a:pt x="3414991" y="16510"/>
                  </a:cubicBezTo>
                  <a:lnTo>
                    <a:pt x="3457826" y="16510"/>
                  </a:lnTo>
                  <a:cubicBezTo>
                    <a:pt x="3469256" y="17780"/>
                    <a:pt x="3478147" y="20320"/>
                    <a:pt x="3488306" y="21590"/>
                  </a:cubicBezTo>
                  <a:close/>
                  <a:moveTo>
                    <a:pt x="3498467" y="1512370"/>
                  </a:moveTo>
                  <a:cubicBezTo>
                    <a:pt x="3499736" y="1495860"/>
                    <a:pt x="3501006" y="1483160"/>
                    <a:pt x="3501006" y="1470460"/>
                  </a:cubicBezTo>
                  <a:cubicBezTo>
                    <a:pt x="3499736" y="1406143"/>
                    <a:pt x="3498467" y="1346536"/>
                    <a:pt x="3498467" y="1282431"/>
                  </a:cubicBezTo>
                  <a:cubicBezTo>
                    <a:pt x="3498467" y="1253189"/>
                    <a:pt x="3501006" y="1223949"/>
                    <a:pt x="3499736" y="1194708"/>
                  </a:cubicBezTo>
                  <a:cubicBezTo>
                    <a:pt x="3499736" y="1167716"/>
                    <a:pt x="3498467" y="1139599"/>
                    <a:pt x="3497197" y="1112608"/>
                  </a:cubicBezTo>
                  <a:cubicBezTo>
                    <a:pt x="3492117" y="1070995"/>
                    <a:pt x="3480686" y="209509"/>
                    <a:pt x="3480686" y="167897"/>
                  </a:cubicBezTo>
                  <a:cubicBezTo>
                    <a:pt x="3478147" y="133032"/>
                    <a:pt x="3475606" y="97043"/>
                    <a:pt x="3473067" y="62179"/>
                  </a:cubicBezTo>
                  <a:cubicBezTo>
                    <a:pt x="3471797" y="44450"/>
                    <a:pt x="3470526" y="43180"/>
                    <a:pt x="3452907" y="41910"/>
                  </a:cubicBezTo>
                  <a:cubicBezTo>
                    <a:pt x="3444782" y="41910"/>
                    <a:pt x="3439366" y="41910"/>
                    <a:pt x="3431241" y="40640"/>
                  </a:cubicBezTo>
                  <a:cubicBezTo>
                    <a:pt x="3363534" y="36830"/>
                    <a:pt x="3293119" y="31750"/>
                    <a:pt x="3225412" y="30480"/>
                  </a:cubicBezTo>
                  <a:cubicBezTo>
                    <a:pt x="3060208" y="26670"/>
                    <a:pt x="2892295" y="25400"/>
                    <a:pt x="2727090" y="22860"/>
                  </a:cubicBezTo>
                  <a:lnTo>
                    <a:pt x="2532095" y="22860"/>
                  </a:lnTo>
                  <a:cubicBezTo>
                    <a:pt x="2445430" y="22860"/>
                    <a:pt x="2358766" y="22860"/>
                    <a:pt x="2274809" y="24130"/>
                  </a:cubicBezTo>
                  <a:cubicBezTo>
                    <a:pt x="2201686" y="25400"/>
                    <a:pt x="969423" y="29210"/>
                    <a:pt x="896299" y="29210"/>
                  </a:cubicBezTo>
                  <a:cubicBezTo>
                    <a:pt x="777136" y="29210"/>
                    <a:pt x="657972" y="26670"/>
                    <a:pt x="538808" y="33020"/>
                  </a:cubicBezTo>
                  <a:cubicBezTo>
                    <a:pt x="476518" y="36830"/>
                    <a:pt x="416936" y="36830"/>
                    <a:pt x="357354" y="38100"/>
                  </a:cubicBezTo>
                  <a:cubicBezTo>
                    <a:pt x="254439" y="41910"/>
                    <a:pt x="151525" y="45720"/>
                    <a:pt x="48611" y="50800"/>
                  </a:cubicBezTo>
                  <a:cubicBezTo>
                    <a:pt x="33235" y="50800"/>
                    <a:pt x="30695" y="53182"/>
                    <a:pt x="29425" y="66678"/>
                  </a:cubicBezTo>
                  <a:cubicBezTo>
                    <a:pt x="28155" y="86922"/>
                    <a:pt x="28155" y="107165"/>
                    <a:pt x="26885" y="127409"/>
                  </a:cubicBezTo>
                  <a:cubicBezTo>
                    <a:pt x="25615" y="161149"/>
                    <a:pt x="23075" y="193764"/>
                    <a:pt x="21805" y="227504"/>
                  </a:cubicBezTo>
                  <a:cubicBezTo>
                    <a:pt x="16725" y="263492"/>
                    <a:pt x="23075" y="1142973"/>
                    <a:pt x="25615" y="1178962"/>
                  </a:cubicBezTo>
                  <a:cubicBezTo>
                    <a:pt x="25615" y="1217201"/>
                    <a:pt x="25615" y="1256564"/>
                    <a:pt x="26885" y="1294802"/>
                  </a:cubicBezTo>
                  <a:cubicBezTo>
                    <a:pt x="26885" y="1322918"/>
                    <a:pt x="29425" y="1351035"/>
                    <a:pt x="29425" y="1379151"/>
                  </a:cubicBezTo>
                  <a:cubicBezTo>
                    <a:pt x="29425" y="1409517"/>
                    <a:pt x="29425" y="1439882"/>
                    <a:pt x="28155" y="1470460"/>
                  </a:cubicBezTo>
                  <a:lnTo>
                    <a:pt x="28155" y="1480620"/>
                  </a:lnTo>
                  <a:cubicBezTo>
                    <a:pt x="28155" y="1490780"/>
                    <a:pt x="31965" y="1494590"/>
                    <a:pt x="40855" y="1494590"/>
                  </a:cubicBezTo>
                  <a:cubicBezTo>
                    <a:pt x="72985" y="1494590"/>
                    <a:pt x="110901" y="1495860"/>
                    <a:pt x="146109" y="1495860"/>
                  </a:cubicBezTo>
                  <a:cubicBezTo>
                    <a:pt x="197566" y="1495860"/>
                    <a:pt x="251731" y="1493320"/>
                    <a:pt x="303188" y="1495860"/>
                  </a:cubicBezTo>
                  <a:cubicBezTo>
                    <a:pt x="387145" y="1499670"/>
                    <a:pt x="471101" y="1502210"/>
                    <a:pt x="555057" y="1500940"/>
                  </a:cubicBezTo>
                  <a:cubicBezTo>
                    <a:pt x="609223" y="1499670"/>
                    <a:pt x="660680" y="1502210"/>
                    <a:pt x="714845" y="1502210"/>
                  </a:cubicBezTo>
                  <a:cubicBezTo>
                    <a:pt x="793385" y="1502210"/>
                    <a:pt x="871925" y="1500940"/>
                    <a:pt x="950465" y="1502210"/>
                  </a:cubicBezTo>
                  <a:cubicBezTo>
                    <a:pt x="1066921" y="1503480"/>
                    <a:pt x="2345224" y="1493320"/>
                    <a:pt x="2464388" y="1495860"/>
                  </a:cubicBezTo>
                  <a:cubicBezTo>
                    <a:pt x="2515846" y="1497130"/>
                    <a:pt x="2567302" y="1498400"/>
                    <a:pt x="2616051" y="1498400"/>
                  </a:cubicBezTo>
                  <a:cubicBezTo>
                    <a:pt x="2705424" y="1500940"/>
                    <a:pt x="2792089" y="1497130"/>
                    <a:pt x="2881462" y="1500940"/>
                  </a:cubicBezTo>
                  <a:cubicBezTo>
                    <a:pt x="2954585" y="1503480"/>
                    <a:pt x="3027708" y="1503480"/>
                    <a:pt x="3100832" y="1506020"/>
                  </a:cubicBezTo>
                  <a:cubicBezTo>
                    <a:pt x="3209163" y="1509830"/>
                    <a:pt x="3317494" y="1512370"/>
                    <a:pt x="3425825" y="1513640"/>
                  </a:cubicBezTo>
                  <a:cubicBezTo>
                    <a:pt x="3460367" y="1513640"/>
                    <a:pt x="3478147" y="1512370"/>
                    <a:pt x="3498467" y="1512370"/>
                  </a:cubicBezTo>
                  <a:close/>
                </a:path>
              </a:pathLst>
            </a:custGeom>
            <a:solidFill>
              <a:srgbClr val="282938"/>
            </a:solidFill>
          </p:spPr>
        </p:sp>
      </p:grpSp>
      <p:grpSp>
        <p:nvGrpSpPr>
          <p:cNvPr name="Group 69" id="69"/>
          <p:cNvGrpSpPr/>
          <p:nvPr/>
        </p:nvGrpSpPr>
        <p:grpSpPr>
          <a:xfrm rot="0">
            <a:off x="15541195" y="8029463"/>
            <a:ext cx="1800963" cy="1647921"/>
            <a:chOff x="0" y="0"/>
            <a:chExt cx="921941" cy="843596"/>
          </a:xfrm>
        </p:grpSpPr>
        <p:sp>
          <p:nvSpPr>
            <p:cNvPr name="Freeform 70" id="70"/>
            <p:cNvSpPr/>
            <p:nvPr/>
          </p:nvSpPr>
          <p:spPr>
            <a:xfrm flipH="false" flipV="false" rot="0">
              <a:off x="39960" y="45156"/>
              <a:ext cx="881981" cy="797735"/>
            </a:xfrm>
            <a:custGeom>
              <a:avLst/>
              <a:gdLst/>
              <a:ahLst/>
              <a:cxnLst/>
              <a:rect r="r" b="b" t="t" l="l"/>
              <a:pathLst>
                <a:path h="797735" w="881981">
                  <a:moveTo>
                    <a:pt x="680" y="767960"/>
                  </a:moveTo>
                  <a:cubicBezTo>
                    <a:pt x="-1860" y="776850"/>
                    <a:pt x="3220" y="783200"/>
                    <a:pt x="7620" y="784470"/>
                  </a:cubicBezTo>
                  <a:cubicBezTo>
                    <a:pt x="12545" y="785740"/>
                    <a:pt x="16854" y="785740"/>
                    <a:pt x="21779" y="785740"/>
                  </a:cubicBezTo>
                  <a:cubicBezTo>
                    <a:pt x="41478" y="787010"/>
                    <a:pt x="61177" y="787010"/>
                    <a:pt x="81492" y="788280"/>
                  </a:cubicBezTo>
                  <a:cubicBezTo>
                    <a:pt x="92573" y="789550"/>
                    <a:pt x="103653" y="790820"/>
                    <a:pt x="114118" y="792090"/>
                  </a:cubicBezTo>
                  <a:cubicBezTo>
                    <a:pt x="132586" y="793360"/>
                    <a:pt x="150439" y="793360"/>
                    <a:pt x="168906" y="794630"/>
                  </a:cubicBezTo>
                  <a:cubicBezTo>
                    <a:pt x="176294" y="794630"/>
                    <a:pt x="183065" y="794630"/>
                    <a:pt x="190452" y="793360"/>
                  </a:cubicBezTo>
                  <a:cubicBezTo>
                    <a:pt x="193530" y="793360"/>
                    <a:pt x="197224" y="792090"/>
                    <a:pt x="200302" y="792090"/>
                  </a:cubicBezTo>
                  <a:cubicBezTo>
                    <a:pt x="212614" y="793360"/>
                    <a:pt x="458852" y="784470"/>
                    <a:pt x="471164" y="785740"/>
                  </a:cubicBezTo>
                  <a:cubicBezTo>
                    <a:pt x="488400" y="787010"/>
                    <a:pt x="535801" y="787010"/>
                    <a:pt x="553038" y="787010"/>
                  </a:cubicBezTo>
                  <a:cubicBezTo>
                    <a:pt x="559809" y="787010"/>
                    <a:pt x="565965" y="785740"/>
                    <a:pt x="572737" y="785740"/>
                  </a:cubicBezTo>
                  <a:lnTo>
                    <a:pt x="605979" y="789550"/>
                  </a:lnTo>
                  <a:cubicBezTo>
                    <a:pt x="629987" y="792090"/>
                    <a:pt x="653380" y="789550"/>
                    <a:pt x="677388" y="793360"/>
                  </a:cubicBezTo>
                  <a:cubicBezTo>
                    <a:pt x="717402" y="798440"/>
                    <a:pt x="758031" y="792090"/>
                    <a:pt x="818481" y="797170"/>
                  </a:cubicBezTo>
                  <a:cubicBezTo>
                    <a:pt x="838801" y="798440"/>
                    <a:pt x="859121" y="797170"/>
                    <a:pt x="881981" y="797170"/>
                  </a:cubicBezTo>
                  <a:lnTo>
                    <a:pt x="881981" y="737480"/>
                  </a:lnTo>
                  <a:cubicBezTo>
                    <a:pt x="880711" y="693049"/>
                    <a:pt x="879441" y="666293"/>
                    <a:pt x="879441" y="637864"/>
                  </a:cubicBezTo>
                  <a:cubicBezTo>
                    <a:pt x="879441" y="604975"/>
                    <a:pt x="883251" y="571529"/>
                    <a:pt x="876901" y="538641"/>
                  </a:cubicBezTo>
                  <a:cubicBezTo>
                    <a:pt x="869281" y="516901"/>
                    <a:pt x="857851" y="88236"/>
                    <a:pt x="857851" y="66496"/>
                  </a:cubicBezTo>
                  <a:cubicBezTo>
                    <a:pt x="855311" y="51446"/>
                    <a:pt x="854041" y="35838"/>
                    <a:pt x="851501" y="20787"/>
                  </a:cubicBezTo>
                  <a:cubicBezTo>
                    <a:pt x="851501" y="16328"/>
                    <a:pt x="850231" y="11868"/>
                    <a:pt x="848961" y="5644"/>
                  </a:cubicBezTo>
                  <a:cubicBezTo>
                    <a:pt x="838801" y="3104"/>
                    <a:pt x="829911" y="1834"/>
                    <a:pt x="819751" y="564"/>
                  </a:cubicBezTo>
                  <a:cubicBezTo>
                    <a:pt x="812131" y="-706"/>
                    <a:pt x="804511" y="564"/>
                    <a:pt x="798161" y="564"/>
                  </a:cubicBezTo>
                  <a:lnTo>
                    <a:pt x="4543" y="5644"/>
                  </a:lnTo>
                  <a:lnTo>
                    <a:pt x="680" y="767960"/>
                  </a:lnTo>
                  <a:close/>
                </a:path>
              </a:pathLst>
            </a:custGeom>
            <a:solidFill>
              <a:srgbClr val="2C2C2F"/>
            </a:solidFill>
          </p:spPr>
        </p:sp>
        <p:sp>
          <p:nvSpPr>
            <p:cNvPr name="Freeform 71" id="71"/>
            <p:cNvSpPr/>
            <p:nvPr/>
          </p:nvSpPr>
          <p:spPr>
            <a:xfrm flipH="false" flipV="false" rot="0">
              <a:off x="11430" y="16510"/>
              <a:ext cx="860981" cy="788986"/>
            </a:xfrm>
            <a:custGeom>
              <a:avLst/>
              <a:gdLst/>
              <a:ahLst/>
              <a:cxnLst/>
              <a:rect r="r" b="b" t="t" l="l"/>
              <a:pathLst>
                <a:path h="788986" w="860981">
                  <a:moveTo>
                    <a:pt x="860981" y="788986"/>
                  </a:moveTo>
                  <a:lnTo>
                    <a:pt x="0" y="781366"/>
                  </a:lnTo>
                  <a:lnTo>
                    <a:pt x="0" y="282439"/>
                  </a:lnTo>
                  <a:lnTo>
                    <a:pt x="7620" y="20320"/>
                  </a:lnTo>
                  <a:lnTo>
                    <a:pt x="422744" y="0"/>
                  </a:lnTo>
                  <a:lnTo>
                    <a:pt x="839391" y="8890"/>
                  </a:lnTo>
                  <a:close/>
                </a:path>
              </a:pathLst>
            </a:custGeom>
            <a:solidFill>
              <a:srgbClr val="E0F0CB"/>
            </a:solidFill>
          </p:spPr>
        </p:sp>
        <p:sp>
          <p:nvSpPr>
            <p:cNvPr name="Freeform 72" id="72"/>
            <p:cNvSpPr/>
            <p:nvPr/>
          </p:nvSpPr>
          <p:spPr>
            <a:xfrm flipH="false" flipV="false" rot="0">
              <a:off x="-215" y="0"/>
              <a:ext cx="885325" cy="814951"/>
            </a:xfrm>
            <a:custGeom>
              <a:avLst/>
              <a:gdLst/>
              <a:ahLst/>
              <a:cxnLst/>
              <a:rect r="r" b="b" t="t" l="l"/>
              <a:pathLst>
                <a:path h="814951" w="885325">
                  <a:moveTo>
                    <a:pt x="852306" y="21590"/>
                  </a:moveTo>
                  <a:cubicBezTo>
                    <a:pt x="853576" y="34290"/>
                    <a:pt x="853576" y="44450"/>
                    <a:pt x="854846" y="53122"/>
                  </a:cubicBezTo>
                  <a:cubicBezTo>
                    <a:pt x="857386" y="68173"/>
                    <a:pt x="858656" y="83781"/>
                    <a:pt x="861196" y="98831"/>
                  </a:cubicBezTo>
                  <a:cubicBezTo>
                    <a:pt x="861196" y="120571"/>
                    <a:pt x="873896" y="549236"/>
                    <a:pt x="880246" y="570976"/>
                  </a:cubicBezTo>
                  <a:cubicBezTo>
                    <a:pt x="886596" y="603864"/>
                    <a:pt x="882786" y="637310"/>
                    <a:pt x="882786" y="670199"/>
                  </a:cubicBezTo>
                  <a:cubicBezTo>
                    <a:pt x="882786" y="699185"/>
                    <a:pt x="884056" y="725942"/>
                    <a:pt x="885326" y="754696"/>
                  </a:cubicBezTo>
                  <a:lnTo>
                    <a:pt x="885326" y="814386"/>
                  </a:lnTo>
                  <a:cubicBezTo>
                    <a:pt x="862466" y="814386"/>
                    <a:pt x="842146" y="815656"/>
                    <a:pt x="821826" y="814386"/>
                  </a:cubicBezTo>
                  <a:cubicBezTo>
                    <a:pt x="780354" y="809306"/>
                    <a:pt x="739724" y="815656"/>
                    <a:pt x="699711" y="810576"/>
                  </a:cubicBezTo>
                  <a:cubicBezTo>
                    <a:pt x="675702" y="806766"/>
                    <a:pt x="652310" y="809306"/>
                    <a:pt x="628302" y="806766"/>
                  </a:cubicBezTo>
                  <a:lnTo>
                    <a:pt x="595060" y="802956"/>
                  </a:lnTo>
                  <a:cubicBezTo>
                    <a:pt x="588288" y="802956"/>
                    <a:pt x="582132" y="804226"/>
                    <a:pt x="575360" y="804226"/>
                  </a:cubicBezTo>
                  <a:cubicBezTo>
                    <a:pt x="558124" y="802956"/>
                    <a:pt x="510723" y="804226"/>
                    <a:pt x="493486" y="802956"/>
                  </a:cubicBezTo>
                  <a:cubicBezTo>
                    <a:pt x="481174" y="801686"/>
                    <a:pt x="234936" y="810576"/>
                    <a:pt x="222625" y="809306"/>
                  </a:cubicBezTo>
                  <a:cubicBezTo>
                    <a:pt x="219547" y="809306"/>
                    <a:pt x="215853" y="810576"/>
                    <a:pt x="212775" y="810576"/>
                  </a:cubicBezTo>
                  <a:cubicBezTo>
                    <a:pt x="205388" y="810576"/>
                    <a:pt x="198616" y="811846"/>
                    <a:pt x="191229" y="811846"/>
                  </a:cubicBezTo>
                  <a:cubicBezTo>
                    <a:pt x="172761" y="811846"/>
                    <a:pt x="154909" y="810576"/>
                    <a:pt x="136441" y="809306"/>
                  </a:cubicBezTo>
                  <a:cubicBezTo>
                    <a:pt x="125360" y="808036"/>
                    <a:pt x="114280" y="806766"/>
                    <a:pt x="103815" y="805496"/>
                  </a:cubicBezTo>
                  <a:cubicBezTo>
                    <a:pt x="84116" y="804226"/>
                    <a:pt x="64417" y="802956"/>
                    <a:pt x="44102" y="802956"/>
                  </a:cubicBezTo>
                  <a:cubicBezTo>
                    <a:pt x="34505" y="802956"/>
                    <a:pt x="25615" y="802956"/>
                    <a:pt x="15455" y="801686"/>
                  </a:cubicBezTo>
                  <a:cubicBezTo>
                    <a:pt x="6565" y="800416"/>
                    <a:pt x="1485" y="794066"/>
                    <a:pt x="4025" y="785176"/>
                  </a:cubicBezTo>
                  <a:cubicBezTo>
                    <a:pt x="12915" y="753814"/>
                    <a:pt x="9105" y="739878"/>
                    <a:pt x="7835" y="725385"/>
                  </a:cubicBezTo>
                  <a:cubicBezTo>
                    <a:pt x="6565" y="695841"/>
                    <a:pt x="2755" y="666854"/>
                    <a:pt x="4025" y="637310"/>
                  </a:cubicBezTo>
                  <a:cubicBezTo>
                    <a:pt x="1485" y="600520"/>
                    <a:pt x="-3595" y="145098"/>
                    <a:pt x="4025" y="107750"/>
                  </a:cubicBezTo>
                  <a:cubicBezTo>
                    <a:pt x="5295" y="100504"/>
                    <a:pt x="4025" y="92700"/>
                    <a:pt x="5295" y="85453"/>
                  </a:cubicBezTo>
                  <a:cubicBezTo>
                    <a:pt x="6565" y="73747"/>
                    <a:pt x="9105" y="60926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49027" y="30480"/>
                    <a:pt x="58876" y="29210"/>
                  </a:cubicBezTo>
                  <a:cubicBezTo>
                    <a:pt x="75497" y="25400"/>
                    <a:pt x="92118" y="22860"/>
                    <a:pt x="109355" y="20320"/>
                  </a:cubicBezTo>
                  <a:cubicBezTo>
                    <a:pt x="121051" y="17780"/>
                    <a:pt x="132748" y="16510"/>
                    <a:pt x="143828" y="13970"/>
                  </a:cubicBezTo>
                  <a:cubicBezTo>
                    <a:pt x="154909" y="11430"/>
                    <a:pt x="166605" y="8890"/>
                    <a:pt x="177686" y="8890"/>
                  </a:cubicBezTo>
                  <a:cubicBezTo>
                    <a:pt x="189998" y="7620"/>
                    <a:pt x="202310" y="10160"/>
                    <a:pt x="214622" y="8890"/>
                  </a:cubicBezTo>
                  <a:cubicBezTo>
                    <a:pt x="230012" y="8890"/>
                    <a:pt x="508876" y="6350"/>
                    <a:pt x="524266" y="5080"/>
                  </a:cubicBezTo>
                  <a:cubicBezTo>
                    <a:pt x="539040" y="3810"/>
                    <a:pt x="553815" y="2540"/>
                    <a:pt x="569205" y="2540"/>
                  </a:cubicBezTo>
                  <a:cubicBezTo>
                    <a:pt x="594444" y="1270"/>
                    <a:pt x="619068" y="0"/>
                    <a:pt x="644307" y="0"/>
                  </a:cubicBezTo>
                  <a:cubicBezTo>
                    <a:pt x="654772" y="0"/>
                    <a:pt x="665853" y="2540"/>
                    <a:pt x="676318" y="2540"/>
                  </a:cubicBezTo>
                  <a:cubicBezTo>
                    <a:pt x="705251" y="3810"/>
                    <a:pt x="734800" y="5080"/>
                    <a:pt x="763733" y="7620"/>
                  </a:cubicBezTo>
                  <a:cubicBezTo>
                    <a:pt x="779122" y="8890"/>
                    <a:pt x="794512" y="12700"/>
                    <a:pt x="809902" y="16510"/>
                  </a:cubicBezTo>
                  <a:lnTo>
                    <a:pt x="821826" y="16510"/>
                  </a:lnTo>
                  <a:cubicBezTo>
                    <a:pt x="833256" y="17780"/>
                    <a:pt x="842146" y="20320"/>
                    <a:pt x="852306" y="21590"/>
                  </a:cubicBezTo>
                  <a:close/>
                  <a:moveTo>
                    <a:pt x="862466" y="797876"/>
                  </a:moveTo>
                  <a:cubicBezTo>
                    <a:pt x="863736" y="781366"/>
                    <a:pt x="865006" y="768666"/>
                    <a:pt x="865006" y="755966"/>
                  </a:cubicBezTo>
                  <a:cubicBezTo>
                    <a:pt x="863736" y="723155"/>
                    <a:pt x="862466" y="693611"/>
                    <a:pt x="862466" y="661837"/>
                  </a:cubicBezTo>
                  <a:cubicBezTo>
                    <a:pt x="862466" y="647344"/>
                    <a:pt x="865006" y="632851"/>
                    <a:pt x="863736" y="618358"/>
                  </a:cubicBezTo>
                  <a:cubicBezTo>
                    <a:pt x="863736" y="604979"/>
                    <a:pt x="862466" y="591044"/>
                    <a:pt x="861196" y="577665"/>
                  </a:cubicBezTo>
                  <a:cubicBezTo>
                    <a:pt x="856116" y="557040"/>
                    <a:pt x="844686" y="130048"/>
                    <a:pt x="844686" y="109423"/>
                  </a:cubicBezTo>
                  <a:cubicBezTo>
                    <a:pt x="842146" y="92142"/>
                    <a:pt x="839606" y="74304"/>
                    <a:pt x="837066" y="57024"/>
                  </a:cubicBezTo>
                  <a:cubicBezTo>
                    <a:pt x="835796" y="44450"/>
                    <a:pt x="834526" y="43180"/>
                    <a:pt x="818521" y="41910"/>
                  </a:cubicBezTo>
                  <a:cubicBezTo>
                    <a:pt x="816674" y="41910"/>
                    <a:pt x="815443" y="41910"/>
                    <a:pt x="813596" y="40640"/>
                  </a:cubicBezTo>
                  <a:cubicBezTo>
                    <a:pt x="798206" y="36830"/>
                    <a:pt x="782200" y="31750"/>
                    <a:pt x="766811" y="30480"/>
                  </a:cubicBezTo>
                  <a:cubicBezTo>
                    <a:pt x="729259" y="26670"/>
                    <a:pt x="691092" y="25400"/>
                    <a:pt x="653541" y="22860"/>
                  </a:cubicBezTo>
                  <a:lnTo>
                    <a:pt x="609218" y="22860"/>
                  </a:lnTo>
                  <a:cubicBezTo>
                    <a:pt x="589519" y="22860"/>
                    <a:pt x="569820" y="22860"/>
                    <a:pt x="550737" y="24130"/>
                  </a:cubicBezTo>
                  <a:cubicBezTo>
                    <a:pt x="534116" y="25400"/>
                    <a:pt x="254020" y="29210"/>
                    <a:pt x="237399" y="29210"/>
                  </a:cubicBezTo>
                  <a:cubicBezTo>
                    <a:pt x="210313" y="29210"/>
                    <a:pt x="183226" y="26670"/>
                    <a:pt x="156140" y="33020"/>
                  </a:cubicBezTo>
                  <a:cubicBezTo>
                    <a:pt x="141982" y="36830"/>
                    <a:pt x="128438" y="36830"/>
                    <a:pt x="114895" y="38100"/>
                  </a:cubicBezTo>
                  <a:cubicBezTo>
                    <a:pt x="91503" y="41910"/>
                    <a:pt x="68110" y="45720"/>
                    <a:pt x="44718" y="50800"/>
                  </a:cubicBezTo>
                  <a:cubicBezTo>
                    <a:pt x="33235" y="50800"/>
                    <a:pt x="30695" y="52565"/>
                    <a:pt x="29425" y="59254"/>
                  </a:cubicBezTo>
                  <a:cubicBezTo>
                    <a:pt x="28155" y="69288"/>
                    <a:pt x="28155" y="79321"/>
                    <a:pt x="26885" y="89355"/>
                  </a:cubicBezTo>
                  <a:cubicBezTo>
                    <a:pt x="25615" y="106078"/>
                    <a:pt x="23075" y="122244"/>
                    <a:pt x="21805" y="138967"/>
                  </a:cubicBezTo>
                  <a:cubicBezTo>
                    <a:pt x="16725" y="156804"/>
                    <a:pt x="23075" y="592716"/>
                    <a:pt x="25615" y="610554"/>
                  </a:cubicBezTo>
                  <a:cubicBezTo>
                    <a:pt x="25615" y="629506"/>
                    <a:pt x="25615" y="649016"/>
                    <a:pt x="26885" y="667969"/>
                  </a:cubicBezTo>
                  <a:cubicBezTo>
                    <a:pt x="26885" y="681905"/>
                    <a:pt x="29425" y="695841"/>
                    <a:pt x="29425" y="709776"/>
                  </a:cubicBezTo>
                  <a:cubicBezTo>
                    <a:pt x="29425" y="724827"/>
                    <a:pt x="29425" y="739878"/>
                    <a:pt x="28155" y="755966"/>
                  </a:cubicBezTo>
                  <a:lnTo>
                    <a:pt x="28155" y="766126"/>
                  </a:lnTo>
                  <a:cubicBezTo>
                    <a:pt x="28155" y="776286"/>
                    <a:pt x="31965" y="780096"/>
                    <a:pt x="40855" y="780096"/>
                  </a:cubicBezTo>
                  <a:cubicBezTo>
                    <a:pt x="50258" y="780096"/>
                    <a:pt x="58876" y="781366"/>
                    <a:pt x="66879" y="781366"/>
                  </a:cubicBezTo>
                  <a:cubicBezTo>
                    <a:pt x="78575" y="781366"/>
                    <a:pt x="90887" y="778826"/>
                    <a:pt x="102583" y="781366"/>
                  </a:cubicBezTo>
                  <a:cubicBezTo>
                    <a:pt x="121667" y="785176"/>
                    <a:pt x="140750" y="787716"/>
                    <a:pt x="159834" y="786446"/>
                  </a:cubicBezTo>
                  <a:cubicBezTo>
                    <a:pt x="172146" y="785176"/>
                    <a:pt x="183842" y="787716"/>
                    <a:pt x="196154" y="787716"/>
                  </a:cubicBezTo>
                  <a:cubicBezTo>
                    <a:pt x="214006" y="787716"/>
                    <a:pt x="231858" y="786446"/>
                    <a:pt x="249711" y="787716"/>
                  </a:cubicBezTo>
                  <a:cubicBezTo>
                    <a:pt x="276181" y="788986"/>
                    <a:pt x="566742" y="778826"/>
                    <a:pt x="593828" y="781366"/>
                  </a:cubicBezTo>
                  <a:cubicBezTo>
                    <a:pt x="605525" y="782636"/>
                    <a:pt x="617221" y="783906"/>
                    <a:pt x="628302" y="783906"/>
                  </a:cubicBezTo>
                  <a:cubicBezTo>
                    <a:pt x="648616" y="786446"/>
                    <a:pt x="668315" y="782636"/>
                    <a:pt x="688630" y="786446"/>
                  </a:cubicBezTo>
                  <a:cubicBezTo>
                    <a:pt x="705251" y="788986"/>
                    <a:pt x="721872" y="788986"/>
                    <a:pt x="738493" y="791526"/>
                  </a:cubicBezTo>
                  <a:cubicBezTo>
                    <a:pt x="763117" y="795336"/>
                    <a:pt x="787741" y="797876"/>
                    <a:pt x="812365" y="799146"/>
                  </a:cubicBezTo>
                  <a:cubicBezTo>
                    <a:pt x="824366" y="799146"/>
                    <a:pt x="842146" y="797876"/>
                    <a:pt x="862466" y="797876"/>
                  </a:cubicBezTo>
                  <a:close/>
                </a:path>
              </a:pathLst>
            </a:custGeom>
            <a:solidFill>
              <a:srgbClr val="E0F0CB"/>
            </a:solidFill>
          </p:spPr>
        </p:sp>
      </p:grpSp>
      <p:sp>
        <p:nvSpPr>
          <p:cNvPr name="Freeform 73" id="73"/>
          <p:cNvSpPr/>
          <p:nvPr/>
        </p:nvSpPr>
        <p:spPr>
          <a:xfrm flipH="false" flipV="false" rot="-1222160">
            <a:off x="15606221" y="7839214"/>
            <a:ext cx="196907" cy="518176"/>
          </a:xfrm>
          <a:custGeom>
            <a:avLst/>
            <a:gdLst/>
            <a:ahLst/>
            <a:cxnLst/>
            <a:rect r="r" b="b" t="t" l="l"/>
            <a:pathLst>
              <a:path h="518176" w="196907">
                <a:moveTo>
                  <a:pt x="0" y="0"/>
                </a:moveTo>
                <a:lnTo>
                  <a:pt x="196907" y="0"/>
                </a:lnTo>
                <a:lnTo>
                  <a:pt x="196907" y="518176"/>
                </a:lnTo>
                <a:lnTo>
                  <a:pt x="0" y="51817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4" id="74"/>
          <p:cNvSpPr/>
          <p:nvPr/>
        </p:nvSpPr>
        <p:spPr>
          <a:xfrm flipH="false" flipV="false" rot="-5400000">
            <a:off x="15052534" y="8776781"/>
            <a:ext cx="444371" cy="283326"/>
          </a:xfrm>
          <a:custGeom>
            <a:avLst/>
            <a:gdLst/>
            <a:ahLst/>
            <a:cxnLst/>
            <a:rect r="r" b="b" t="t" l="l"/>
            <a:pathLst>
              <a:path h="283326" w="444371">
                <a:moveTo>
                  <a:pt x="0" y="0"/>
                </a:moveTo>
                <a:lnTo>
                  <a:pt x="444371" y="0"/>
                </a:lnTo>
                <a:lnTo>
                  <a:pt x="444371" y="283326"/>
                </a:lnTo>
                <a:lnTo>
                  <a:pt x="0" y="2833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85224" t="-233427" r="-78713" b="0"/>
            </a:stretch>
          </a:blipFill>
        </p:spPr>
      </p:sp>
      <p:sp>
        <p:nvSpPr>
          <p:cNvPr name="Freeform 75" id="75"/>
          <p:cNvSpPr/>
          <p:nvPr/>
        </p:nvSpPr>
        <p:spPr>
          <a:xfrm flipH="false" flipV="false" rot="0">
            <a:off x="6049032" y="3530013"/>
            <a:ext cx="490479" cy="3695392"/>
          </a:xfrm>
          <a:custGeom>
            <a:avLst/>
            <a:gdLst/>
            <a:ahLst/>
            <a:cxnLst/>
            <a:rect r="r" b="b" t="t" l="l"/>
            <a:pathLst>
              <a:path h="3695392" w="490479">
                <a:moveTo>
                  <a:pt x="0" y="0"/>
                </a:moveTo>
                <a:lnTo>
                  <a:pt x="490479" y="0"/>
                </a:lnTo>
                <a:lnTo>
                  <a:pt x="490479" y="3695392"/>
                </a:lnTo>
                <a:lnTo>
                  <a:pt x="0" y="369539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6" id="76"/>
          <p:cNvSpPr/>
          <p:nvPr/>
        </p:nvSpPr>
        <p:spPr>
          <a:xfrm flipH="true" flipV="true" rot="5400000">
            <a:off x="10022778" y="1244782"/>
            <a:ext cx="283326" cy="575304"/>
          </a:xfrm>
          <a:custGeom>
            <a:avLst/>
            <a:gdLst/>
            <a:ahLst/>
            <a:cxnLst/>
            <a:rect r="r" b="b" t="t" l="l"/>
            <a:pathLst>
              <a:path h="575304" w="283326">
                <a:moveTo>
                  <a:pt x="283326" y="575304"/>
                </a:moveTo>
                <a:lnTo>
                  <a:pt x="0" y="575304"/>
                </a:lnTo>
                <a:lnTo>
                  <a:pt x="0" y="0"/>
                </a:lnTo>
                <a:lnTo>
                  <a:pt x="283326" y="0"/>
                </a:lnTo>
                <a:lnTo>
                  <a:pt x="283326" y="575304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44367" t="0" r="-155055" b="-24648"/>
            </a:stretch>
          </a:blipFill>
        </p:spPr>
      </p:sp>
      <p:sp>
        <p:nvSpPr>
          <p:cNvPr name="Freeform 77" id="77"/>
          <p:cNvSpPr/>
          <p:nvPr/>
        </p:nvSpPr>
        <p:spPr>
          <a:xfrm flipH="true" flipV="true" rot="5400000">
            <a:off x="10022778" y="3758666"/>
            <a:ext cx="283326" cy="575304"/>
          </a:xfrm>
          <a:custGeom>
            <a:avLst/>
            <a:gdLst/>
            <a:ahLst/>
            <a:cxnLst/>
            <a:rect r="r" b="b" t="t" l="l"/>
            <a:pathLst>
              <a:path h="575304" w="283326">
                <a:moveTo>
                  <a:pt x="283326" y="575304"/>
                </a:moveTo>
                <a:lnTo>
                  <a:pt x="0" y="575304"/>
                </a:lnTo>
                <a:lnTo>
                  <a:pt x="0" y="0"/>
                </a:lnTo>
                <a:lnTo>
                  <a:pt x="283326" y="0"/>
                </a:lnTo>
                <a:lnTo>
                  <a:pt x="283326" y="575304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44367" t="0" r="-155055" b="-24648"/>
            </a:stretch>
          </a:blipFill>
        </p:spPr>
      </p:sp>
      <p:sp>
        <p:nvSpPr>
          <p:cNvPr name="Freeform 78" id="78"/>
          <p:cNvSpPr/>
          <p:nvPr/>
        </p:nvSpPr>
        <p:spPr>
          <a:xfrm flipH="true" flipV="true" rot="5400000">
            <a:off x="10022778" y="6148058"/>
            <a:ext cx="283326" cy="575304"/>
          </a:xfrm>
          <a:custGeom>
            <a:avLst/>
            <a:gdLst/>
            <a:ahLst/>
            <a:cxnLst/>
            <a:rect r="r" b="b" t="t" l="l"/>
            <a:pathLst>
              <a:path h="575304" w="283326">
                <a:moveTo>
                  <a:pt x="283326" y="575304"/>
                </a:moveTo>
                <a:lnTo>
                  <a:pt x="0" y="575304"/>
                </a:lnTo>
                <a:lnTo>
                  <a:pt x="0" y="0"/>
                </a:lnTo>
                <a:lnTo>
                  <a:pt x="283326" y="0"/>
                </a:lnTo>
                <a:lnTo>
                  <a:pt x="283326" y="575304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44367" t="0" r="-155055" b="-24648"/>
            </a:stretch>
          </a:blipFill>
        </p:spPr>
      </p:sp>
      <p:sp>
        <p:nvSpPr>
          <p:cNvPr name="Freeform 79" id="79"/>
          <p:cNvSpPr/>
          <p:nvPr/>
        </p:nvSpPr>
        <p:spPr>
          <a:xfrm flipH="true" flipV="true" rot="5400000">
            <a:off x="10022778" y="8631027"/>
            <a:ext cx="283326" cy="575304"/>
          </a:xfrm>
          <a:custGeom>
            <a:avLst/>
            <a:gdLst/>
            <a:ahLst/>
            <a:cxnLst/>
            <a:rect r="r" b="b" t="t" l="l"/>
            <a:pathLst>
              <a:path h="575304" w="283326">
                <a:moveTo>
                  <a:pt x="283326" y="575305"/>
                </a:moveTo>
                <a:lnTo>
                  <a:pt x="0" y="575305"/>
                </a:lnTo>
                <a:lnTo>
                  <a:pt x="0" y="0"/>
                </a:lnTo>
                <a:lnTo>
                  <a:pt x="283326" y="0"/>
                </a:lnTo>
                <a:lnTo>
                  <a:pt x="283326" y="575305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44367" t="0" r="-155055" b="-24648"/>
            </a:stretch>
          </a:blipFill>
        </p:spPr>
      </p:sp>
      <p:sp>
        <p:nvSpPr>
          <p:cNvPr name="TextBox 80" id="80"/>
          <p:cNvSpPr txBox="true"/>
          <p:nvPr/>
        </p:nvSpPr>
        <p:spPr>
          <a:xfrm rot="0">
            <a:off x="6998436" y="1019146"/>
            <a:ext cx="2521575" cy="2829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21"/>
              </a:lnSpc>
            </a:pPr>
            <a:r>
              <a:rPr lang="en-US" sz="1645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Šta</a:t>
            </a:r>
            <a:r>
              <a:rPr lang="en-US" sz="1645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pravimo?</a:t>
            </a:r>
          </a:p>
        </p:txBody>
      </p:sp>
      <p:sp>
        <p:nvSpPr>
          <p:cNvPr name="TextBox 81" id="81"/>
          <p:cNvSpPr txBox="true"/>
          <p:nvPr/>
        </p:nvSpPr>
        <p:spPr>
          <a:xfrm rot="0">
            <a:off x="7423890" y="542665"/>
            <a:ext cx="1920441" cy="378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56"/>
              </a:lnSpc>
              <a:spcBef>
                <a:spcPct val="0"/>
              </a:spcBef>
            </a:pPr>
            <a:r>
              <a:rPr lang="en-US" sz="2751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Osmislite</a:t>
            </a:r>
          </a:p>
        </p:txBody>
      </p:sp>
      <p:sp>
        <p:nvSpPr>
          <p:cNvPr name="TextBox 82" id="82"/>
          <p:cNvSpPr txBox="true"/>
          <p:nvPr/>
        </p:nvSpPr>
        <p:spPr>
          <a:xfrm rot="0">
            <a:off x="15695829" y="1102447"/>
            <a:ext cx="1472698" cy="1038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61"/>
              </a:lnSpc>
              <a:spcBef>
                <a:spcPct val="0"/>
              </a:spcBef>
            </a:pPr>
            <a:r>
              <a:rPr lang="en-US" sz="3123">
                <a:solidFill>
                  <a:srgbClr val="2C2C2F"/>
                </a:solidFill>
                <a:latin typeface="Ballpoint"/>
                <a:ea typeface="Ballpoint"/>
                <a:cs typeface="Ballpoint"/>
                <a:sym typeface="Ballpoint"/>
              </a:rPr>
              <a:t>Ne prestaje dok sajt postoji</a:t>
            </a:r>
          </a:p>
        </p:txBody>
      </p:sp>
      <p:sp>
        <p:nvSpPr>
          <p:cNvPr name="TextBox 83" id="83"/>
          <p:cNvSpPr txBox="true"/>
          <p:nvPr/>
        </p:nvSpPr>
        <p:spPr>
          <a:xfrm rot="0">
            <a:off x="10728318" y="883150"/>
            <a:ext cx="3934384" cy="595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347"/>
              </a:lnSpc>
              <a:spcBef>
                <a:spcPct val="0"/>
              </a:spcBef>
            </a:pPr>
            <a:r>
              <a:rPr lang="en-US" sz="1738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Vema važna faza koja se obično “pretrči” i shvati nedovoljno ozbiljno.</a:t>
            </a:r>
          </a:p>
        </p:txBody>
      </p:sp>
      <p:sp>
        <p:nvSpPr>
          <p:cNvPr name="TextBox 84" id="84"/>
          <p:cNvSpPr txBox="true"/>
          <p:nvPr/>
        </p:nvSpPr>
        <p:spPr>
          <a:xfrm rot="0">
            <a:off x="6998436" y="3650145"/>
            <a:ext cx="2646462" cy="780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86"/>
              </a:lnSpc>
            </a:pPr>
            <a:r>
              <a:rPr lang="en-US" sz="1545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Sve</a:t>
            </a:r>
            <a:r>
              <a:rPr lang="en-US" sz="1545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osmišljeno sada treba i kreirati. Važni su svi aspekti od pravnih do programerskih.</a:t>
            </a:r>
          </a:p>
        </p:txBody>
      </p:sp>
      <p:sp>
        <p:nvSpPr>
          <p:cNvPr name="TextBox 85" id="85"/>
          <p:cNvSpPr txBox="true"/>
          <p:nvPr/>
        </p:nvSpPr>
        <p:spPr>
          <a:xfrm rot="0">
            <a:off x="7423890" y="2934880"/>
            <a:ext cx="1920441" cy="378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56"/>
              </a:lnSpc>
              <a:spcBef>
                <a:spcPct val="0"/>
              </a:spcBef>
            </a:pPr>
            <a:r>
              <a:rPr lang="en-US" sz="2751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Izgradite</a:t>
            </a:r>
          </a:p>
        </p:txBody>
      </p:sp>
      <p:sp>
        <p:nvSpPr>
          <p:cNvPr name="TextBox 86" id="86"/>
          <p:cNvSpPr txBox="true"/>
          <p:nvPr/>
        </p:nvSpPr>
        <p:spPr>
          <a:xfrm rot="0">
            <a:off x="15695829" y="3240557"/>
            <a:ext cx="1472698" cy="13460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79"/>
              </a:lnSpc>
              <a:spcBef>
                <a:spcPct val="0"/>
              </a:spcBef>
            </a:pPr>
            <a:r>
              <a:rPr lang="en-US" sz="3023">
                <a:solidFill>
                  <a:srgbClr val="2C2C2F"/>
                </a:solidFill>
                <a:latin typeface="Ballpoint"/>
                <a:ea typeface="Ballpoint"/>
                <a:cs typeface="Ballpoint"/>
                <a:sym typeface="Ballpoint"/>
              </a:rPr>
              <a:t>Mislite na održavanje i kasniji razvoj...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10928150" y="3280670"/>
            <a:ext cx="3734552" cy="1294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32171" indent="-166086" lvl="1">
              <a:lnSpc>
                <a:spcPts val="2077"/>
              </a:lnSpc>
              <a:buFont typeface="Arial"/>
              <a:buChar char="•"/>
            </a:pPr>
            <a:r>
              <a:rPr lang="en-US" sz="1538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Vizuelni identitet (logo, boje...)</a:t>
            </a:r>
          </a:p>
          <a:p>
            <a:pPr algn="l" marL="332171" indent="-166086" lvl="1">
              <a:lnSpc>
                <a:spcPts val="2077"/>
              </a:lnSpc>
              <a:buFont typeface="Arial"/>
              <a:buChar char="•"/>
            </a:pPr>
            <a:r>
              <a:rPr lang="en-US" sz="1538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Funkcionalnosti</a:t>
            </a:r>
          </a:p>
          <a:p>
            <a:pPr algn="l" marL="332171" indent="-166086" lvl="1">
              <a:lnSpc>
                <a:spcPts val="2077"/>
              </a:lnSpc>
              <a:buFont typeface="Arial"/>
              <a:buChar char="•"/>
            </a:pPr>
            <a:r>
              <a:rPr lang="en-US" sz="1538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Korisničko putovanje</a:t>
            </a:r>
          </a:p>
          <a:p>
            <a:pPr algn="l" marL="332171" indent="-166086" lvl="1">
              <a:lnSpc>
                <a:spcPts val="2077"/>
              </a:lnSpc>
              <a:buFont typeface="Arial"/>
              <a:buChar char="•"/>
            </a:pPr>
            <a:r>
              <a:rPr lang="en-US" sz="1538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Kvalitetan sadržaj</a:t>
            </a:r>
          </a:p>
          <a:p>
            <a:pPr algn="l" marL="332171" indent="-166086" lvl="1">
              <a:lnSpc>
                <a:spcPts val="2077"/>
              </a:lnSpc>
              <a:spcBef>
                <a:spcPct val="0"/>
              </a:spcBef>
              <a:buFont typeface="Arial"/>
              <a:buChar char="•"/>
            </a:pPr>
            <a:r>
              <a:rPr lang="en-US" sz="1538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...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7248209" y="5375023"/>
            <a:ext cx="2271803" cy="378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56"/>
              </a:lnSpc>
              <a:spcBef>
                <a:spcPct val="0"/>
              </a:spcBef>
            </a:pPr>
            <a:r>
              <a:rPr lang="en-US" sz="2751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Promovišite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6919228" y="5912051"/>
            <a:ext cx="2725670" cy="1055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55204" indent="-177602" lvl="1">
              <a:lnSpc>
                <a:spcPts val="2221"/>
              </a:lnSpc>
              <a:buFont typeface="Arial"/>
              <a:buChar char="•"/>
            </a:pPr>
            <a:r>
              <a:rPr lang="en-US" sz="1645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Povratni</a:t>
            </a:r>
            <a:r>
              <a:rPr lang="en-US" sz="1645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linkovi</a:t>
            </a:r>
          </a:p>
          <a:p>
            <a:pPr algn="l" marL="333614" indent="-166807" lvl="1">
              <a:lnSpc>
                <a:spcPts val="2086"/>
              </a:lnSpc>
              <a:buFont typeface="Arial"/>
              <a:buChar char="•"/>
            </a:pPr>
            <a:r>
              <a:rPr lang="en-US" sz="1545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P</a:t>
            </a:r>
            <a:r>
              <a:rPr lang="en-US" sz="1545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rava</a:t>
            </a:r>
            <a:r>
              <a:rPr lang="en-US" sz="1545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snaga društvenih mreža je u dovođenju saobraćaja na “vaš teren”.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15705328" y="5696607"/>
            <a:ext cx="1472698" cy="1349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61"/>
              </a:lnSpc>
              <a:spcBef>
                <a:spcPct val="0"/>
              </a:spcBef>
            </a:pPr>
            <a:r>
              <a:rPr lang="en-US" sz="3123">
                <a:solidFill>
                  <a:srgbClr val="2C2C2F"/>
                </a:solidFill>
                <a:latin typeface="Ballpoint"/>
                <a:ea typeface="Ballpoint"/>
                <a:cs typeface="Ballpoint"/>
                <a:sym typeface="Ballpoint"/>
              </a:rPr>
              <a:t>Pravite kampanje ali držite i kontinuitet...</a:t>
            </a:r>
          </a:p>
        </p:txBody>
      </p:sp>
      <p:sp>
        <p:nvSpPr>
          <p:cNvPr name="TextBox 91" id="91"/>
          <p:cNvSpPr txBox="true"/>
          <p:nvPr/>
        </p:nvSpPr>
        <p:spPr>
          <a:xfrm rot="0">
            <a:off x="10804518" y="5523514"/>
            <a:ext cx="3734552" cy="1551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77"/>
              </a:lnSpc>
            </a:pPr>
            <a:r>
              <a:rPr lang="en-US" sz="1538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Dobru kafanu, takvom čine i gosti.</a:t>
            </a:r>
          </a:p>
          <a:p>
            <a:pPr algn="ctr">
              <a:lnSpc>
                <a:spcPts val="2077"/>
              </a:lnSpc>
            </a:pPr>
            <a:r>
              <a:rPr lang="en-US" sz="1538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Za uspeh i dobro funkcinisanje bilo kog događaja ili posla, važan i neophodan deo su: gosti, publika, klijenti, kupci, mušterije...</a:t>
            </a:r>
          </a:p>
          <a:p>
            <a:pPr algn="ctr" marL="0" indent="0" lvl="0">
              <a:lnSpc>
                <a:spcPts val="2077"/>
              </a:lnSpc>
              <a:spcBef>
                <a:spcPct val="0"/>
              </a:spcBef>
            </a:pPr>
            <a:r>
              <a:rPr lang="en-US" sz="1538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Dobro </a:t>
            </a:r>
            <a:r>
              <a:rPr lang="en-US" b="true" sz="1538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Korisničko</a:t>
            </a:r>
            <a:r>
              <a:rPr lang="en-US" sz="1538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b="true" sz="1538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iskustvo</a:t>
            </a:r>
            <a:r>
              <a:rPr lang="en-US" sz="1538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osnov je uspešnog weba. 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6919228" y="8323559"/>
            <a:ext cx="2874862" cy="265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86"/>
              </a:lnSpc>
            </a:pPr>
            <a:r>
              <a:rPr lang="en-US" sz="1545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Pravi</a:t>
            </a:r>
            <a:r>
              <a:rPr lang="en-US" sz="1545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posao sada može da krene.</a:t>
            </a:r>
          </a:p>
        </p:txBody>
      </p:sp>
      <p:sp>
        <p:nvSpPr>
          <p:cNvPr name="TextBox 93" id="93"/>
          <p:cNvSpPr txBox="true"/>
          <p:nvPr/>
        </p:nvSpPr>
        <p:spPr>
          <a:xfrm rot="0">
            <a:off x="6832813" y="7808014"/>
            <a:ext cx="3046312" cy="378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56"/>
              </a:lnSpc>
              <a:spcBef>
                <a:spcPct val="0"/>
              </a:spcBef>
            </a:pPr>
            <a:r>
              <a:rPr lang="en-US" sz="2751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Razvijajte</a:t>
            </a:r>
            <a:r>
              <a:rPr lang="en-US" sz="2751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 i održavajte</a:t>
            </a:r>
          </a:p>
        </p:txBody>
      </p:sp>
      <p:sp>
        <p:nvSpPr>
          <p:cNvPr name="TextBox 94" id="94"/>
          <p:cNvSpPr txBox="true"/>
          <p:nvPr/>
        </p:nvSpPr>
        <p:spPr>
          <a:xfrm rot="0">
            <a:off x="15695829" y="8234209"/>
            <a:ext cx="1472698" cy="1349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61"/>
              </a:lnSpc>
              <a:spcBef>
                <a:spcPct val="0"/>
              </a:spcBef>
            </a:pPr>
            <a:r>
              <a:rPr lang="en-US" sz="3123">
                <a:solidFill>
                  <a:srgbClr val="2C2C2F"/>
                </a:solidFill>
                <a:latin typeface="Ballpoint"/>
                <a:ea typeface="Ballpoint"/>
                <a:cs typeface="Ballpoint"/>
                <a:sym typeface="Ballpoint"/>
              </a:rPr>
              <a:t>Uvodite nove stvari, isprobavajte...</a:t>
            </a:r>
          </a:p>
        </p:txBody>
      </p:sp>
      <p:sp>
        <p:nvSpPr>
          <p:cNvPr name="TextBox 95" id="95"/>
          <p:cNvSpPr txBox="true"/>
          <p:nvPr/>
        </p:nvSpPr>
        <p:spPr>
          <a:xfrm rot="0">
            <a:off x="10566393" y="8170856"/>
            <a:ext cx="4269550" cy="1189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4"/>
              </a:lnSpc>
            </a:pPr>
            <a:r>
              <a:rPr lang="en-US" sz="1758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Održavati sve </a:t>
            </a:r>
            <a:r>
              <a:rPr lang="en-US" sz="1758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bezbednim</a:t>
            </a:r>
            <a:r>
              <a:rPr lang="en-US" sz="1758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, </a:t>
            </a:r>
            <a:r>
              <a:rPr lang="en-US" sz="1758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funkcionalnim</a:t>
            </a:r>
            <a:r>
              <a:rPr lang="en-US" sz="1758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i </a:t>
            </a:r>
            <a:r>
              <a:rPr lang="en-US" sz="1758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ažurnim</a:t>
            </a:r>
            <a:r>
              <a:rPr lang="en-US" sz="1758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, jednostavno se podrazumeva.</a:t>
            </a:r>
          </a:p>
          <a:p>
            <a:pPr algn="ctr" marL="0" indent="0" lvl="0">
              <a:lnSpc>
                <a:spcPts val="2374"/>
              </a:lnSpc>
              <a:spcBef>
                <a:spcPct val="0"/>
              </a:spcBef>
            </a:pPr>
            <a:r>
              <a:rPr lang="en-US" sz="1758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Dodavati nove stvari, kvalitetne sadržaje ili proizvode prirodan je tok... </a:t>
            </a:r>
          </a:p>
        </p:txBody>
      </p:sp>
      <p:sp>
        <p:nvSpPr>
          <p:cNvPr name="TextBox 96" id="96"/>
          <p:cNvSpPr txBox="true"/>
          <p:nvPr/>
        </p:nvSpPr>
        <p:spPr>
          <a:xfrm rot="0">
            <a:off x="1056060" y="6785417"/>
            <a:ext cx="3859497" cy="1564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30"/>
              </a:lnSpc>
              <a:spcBef>
                <a:spcPct val="0"/>
              </a:spcBef>
            </a:pPr>
            <a:r>
              <a:rPr lang="en-US" sz="187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Web</a:t>
            </a:r>
            <a:r>
              <a:rPr lang="en-US" sz="187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sajt </a:t>
            </a:r>
            <a:r>
              <a:rPr lang="en-US" b="true" sz="187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centralna</a:t>
            </a:r>
            <a:r>
              <a:rPr lang="en-US" sz="187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je </a:t>
            </a:r>
            <a:r>
              <a:rPr lang="en-US" b="true" sz="187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tačka</a:t>
            </a:r>
            <a:r>
              <a:rPr lang="en-US" sz="187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vaše </a:t>
            </a:r>
            <a:r>
              <a:rPr lang="en-US" b="true" sz="187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onlajn</a:t>
            </a:r>
            <a:r>
              <a:rPr lang="en-US" sz="187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b="true" sz="187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prisutnosti</a:t>
            </a:r>
            <a:r>
              <a:rPr lang="en-US" sz="187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. Svi tokovi sa vaših društvenih mreža, promotivnih tekstova, oglasa... treba da se sakupe u tu tačku.</a:t>
            </a:r>
          </a:p>
        </p:txBody>
      </p:sp>
      <p:sp>
        <p:nvSpPr>
          <p:cNvPr name="Freeform 97" id="97"/>
          <p:cNvSpPr/>
          <p:nvPr/>
        </p:nvSpPr>
        <p:spPr>
          <a:xfrm flipH="false" flipV="false" rot="0">
            <a:off x="1193656" y="883964"/>
            <a:ext cx="3026732" cy="3117420"/>
          </a:xfrm>
          <a:custGeom>
            <a:avLst/>
            <a:gdLst/>
            <a:ahLst/>
            <a:cxnLst/>
            <a:rect r="r" b="b" t="t" l="l"/>
            <a:pathLst>
              <a:path h="3117420" w="3026732">
                <a:moveTo>
                  <a:pt x="0" y="0"/>
                </a:moveTo>
                <a:lnTo>
                  <a:pt x="3026731" y="0"/>
                </a:lnTo>
                <a:lnTo>
                  <a:pt x="3026731" y="3117420"/>
                </a:lnTo>
                <a:lnTo>
                  <a:pt x="0" y="311742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8" id="98"/>
          <p:cNvSpPr txBox="true"/>
          <p:nvPr/>
        </p:nvSpPr>
        <p:spPr>
          <a:xfrm rot="0">
            <a:off x="1039222" y="4112993"/>
            <a:ext cx="4324010" cy="1076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843"/>
              </a:lnSpc>
              <a:spcBef>
                <a:spcPct val="0"/>
              </a:spcBef>
            </a:pPr>
            <a:r>
              <a:rPr lang="en-US" sz="7520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DOVEDITE SVET</a:t>
            </a:r>
          </a:p>
        </p:txBody>
      </p:sp>
      <p:sp>
        <p:nvSpPr>
          <p:cNvPr name="TextBox 99" id="99"/>
          <p:cNvSpPr txBox="true"/>
          <p:nvPr/>
        </p:nvSpPr>
        <p:spPr>
          <a:xfrm rot="0">
            <a:off x="944998" y="5893001"/>
            <a:ext cx="4325007" cy="598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871"/>
              </a:lnSpc>
              <a:spcBef>
                <a:spcPct val="0"/>
              </a:spcBef>
            </a:pPr>
            <a:r>
              <a:rPr lang="en-US" b="true" sz="3608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Waš WEB-SAJT</a:t>
            </a:r>
          </a:p>
        </p:txBody>
      </p:sp>
      <p:sp>
        <p:nvSpPr>
          <p:cNvPr name="Freeform 100" id="100"/>
          <p:cNvSpPr/>
          <p:nvPr/>
        </p:nvSpPr>
        <p:spPr>
          <a:xfrm flipH="true" flipV="false" rot="-179024">
            <a:off x="1990385" y="1247297"/>
            <a:ext cx="1990846" cy="2390754"/>
          </a:xfrm>
          <a:custGeom>
            <a:avLst/>
            <a:gdLst/>
            <a:ahLst/>
            <a:cxnLst/>
            <a:rect r="r" b="b" t="t" l="l"/>
            <a:pathLst>
              <a:path h="2390754" w="1990846">
                <a:moveTo>
                  <a:pt x="1990846" y="0"/>
                </a:moveTo>
                <a:lnTo>
                  <a:pt x="0" y="0"/>
                </a:lnTo>
                <a:lnTo>
                  <a:pt x="0" y="2390754"/>
                </a:lnTo>
                <a:lnTo>
                  <a:pt x="1990846" y="2390754"/>
                </a:lnTo>
                <a:lnTo>
                  <a:pt x="1990846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1" id="101"/>
          <p:cNvSpPr txBox="true"/>
          <p:nvPr/>
        </p:nvSpPr>
        <p:spPr>
          <a:xfrm rot="0">
            <a:off x="7078989" y="1324027"/>
            <a:ext cx="2521575" cy="2829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21"/>
              </a:lnSpc>
            </a:pPr>
            <a:r>
              <a:rPr lang="en-US" sz="1645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Za koju publiku?</a:t>
            </a:r>
          </a:p>
        </p:txBody>
      </p:sp>
      <p:sp>
        <p:nvSpPr>
          <p:cNvPr name="TextBox 102" id="102"/>
          <p:cNvSpPr txBox="true"/>
          <p:nvPr/>
        </p:nvSpPr>
        <p:spPr>
          <a:xfrm rot="0">
            <a:off x="7095181" y="1886616"/>
            <a:ext cx="2521575" cy="2829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21"/>
              </a:lnSpc>
            </a:pPr>
            <a:r>
              <a:rPr lang="en-US" sz="1645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Šta je cilj i “konverzija”?</a:t>
            </a:r>
          </a:p>
        </p:txBody>
      </p:sp>
      <p:sp>
        <p:nvSpPr>
          <p:cNvPr name="TextBox 103" id="103"/>
          <p:cNvSpPr txBox="true"/>
          <p:nvPr/>
        </p:nvSpPr>
        <p:spPr>
          <a:xfrm rot="0">
            <a:off x="6998436" y="1584583"/>
            <a:ext cx="2521575" cy="2829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21"/>
              </a:lnSpc>
            </a:pPr>
            <a:r>
              <a:rPr lang="en-US" sz="1645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Koko da nas pronađu?</a:t>
            </a:r>
          </a:p>
        </p:txBody>
      </p:sp>
      <p:sp>
        <p:nvSpPr>
          <p:cNvPr name="TextBox 104" id="104"/>
          <p:cNvSpPr txBox="true"/>
          <p:nvPr/>
        </p:nvSpPr>
        <p:spPr>
          <a:xfrm rot="0">
            <a:off x="10555077" y="1741771"/>
            <a:ext cx="4280866" cy="300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347"/>
              </a:lnSpc>
              <a:spcBef>
                <a:spcPct val="0"/>
              </a:spcBef>
            </a:pPr>
            <a:r>
              <a:rPr lang="en-US" sz="1738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Ova neozbiljnost kasnije može biti “skupa”.</a:t>
            </a:r>
          </a:p>
        </p:txBody>
      </p:sp>
      <p:sp>
        <p:nvSpPr>
          <p:cNvPr name="TextBox 105" id="105"/>
          <p:cNvSpPr txBox="true"/>
          <p:nvPr/>
        </p:nvSpPr>
        <p:spPr>
          <a:xfrm rot="0">
            <a:off x="6884236" y="8676444"/>
            <a:ext cx="2874862" cy="780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86"/>
              </a:lnSpc>
            </a:pPr>
            <a:r>
              <a:rPr lang="en-US" sz="1545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Biće ga mnogo ako “krene” a radite još više ako na početku “zapinje”.</a:t>
            </a:r>
          </a:p>
        </p:txBody>
      </p:sp>
      <p:sp>
        <p:nvSpPr>
          <p:cNvPr name="TextBox 106" id="106"/>
          <p:cNvSpPr txBox="true"/>
          <p:nvPr/>
        </p:nvSpPr>
        <p:spPr>
          <a:xfrm rot="0">
            <a:off x="1560398" y="5236504"/>
            <a:ext cx="3094206" cy="497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26"/>
              </a:lnSpc>
              <a:spcBef>
                <a:spcPct val="0"/>
              </a:spcBef>
            </a:pPr>
            <a:r>
              <a:rPr lang="en-US" b="true" sz="2908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na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650" r="0" b="-65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457321">
            <a:off x="-4334148" y="-1715578"/>
            <a:ext cx="8984244" cy="5488556"/>
          </a:xfrm>
          <a:custGeom>
            <a:avLst/>
            <a:gdLst/>
            <a:ahLst/>
            <a:cxnLst/>
            <a:rect r="r" b="b" t="t" l="l"/>
            <a:pathLst>
              <a:path h="5488556" w="8984244">
                <a:moveTo>
                  <a:pt x="0" y="0"/>
                </a:moveTo>
                <a:lnTo>
                  <a:pt x="8984243" y="0"/>
                </a:lnTo>
                <a:lnTo>
                  <a:pt x="8984243" y="5488556"/>
                </a:lnTo>
                <a:lnTo>
                  <a:pt x="0" y="54885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42003">
            <a:off x="12174040" y="6273505"/>
            <a:ext cx="11473483" cy="7009255"/>
          </a:xfrm>
          <a:custGeom>
            <a:avLst/>
            <a:gdLst/>
            <a:ahLst/>
            <a:cxnLst/>
            <a:rect r="r" b="b" t="t" l="l"/>
            <a:pathLst>
              <a:path h="7009255" w="11473483">
                <a:moveTo>
                  <a:pt x="0" y="0"/>
                </a:moveTo>
                <a:lnTo>
                  <a:pt x="11473482" y="0"/>
                </a:lnTo>
                <a:lnTo>
                  <a:pt x="11473482" y="7009255"/>
                </a:lnTo>
                <a:lnTo>
                  <a:pt x="0" y="700925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24477">
            <a:off x="14385515" y="7773528"/>
            <a:ext cx="4151500" cy="2747538"/>
          </a:xfrm>
          <a:custGeom>
            <a:avLst/>
            <a:gdLst/>
            <a:ahLst/>
            <a:cxnLst/>
            <a:rect r="r" b="b" t="t" l="l"/>
            <a:pathLst>
              <a:path h="2747538" w="4151500">
                <a:moveTo>
                  <a:pt x="0" y="0"/>
                </a:moveTo>
                <a:lnTo>
                  <a:pt x="4151500" y="0"/>
                </a:lnTo>
                <a:lnTo>
                  <a:pt x="4151500" y="2747538"/>
                </a:lnTo>
                <a:lnTo>
                  <a:pt x="0" y="27475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true" flipV="false" rot="9041433">
            <a:off x="183181" y="-51122"/>
            <a:ext cx="2902503" cy="3485539"/>
          </a:xfrm>
          <a:custGeom>
            <a:avLst/>
            <a:gdLst/>
            <a:ahLst/>
            <a:cxnLst/>
            <a:rect r="r" b="b" t="t" l="l"/>
            <a:pathLst>
              <a:path h="3485539" w="2902503">
                <a:moveTo>
                  <a:pt x="2902503" y="0"/>
                </a:moveTo>
                <a:lnTo>
                  <a:pt x="0" y="0"/>
                </a:lnTo>
                <a:lnTo>
                  <a:pt x="0" y="3485538"/>
                </a:lnTo>
                <a:lnTo>
                  <a:pt x="2902503" y="3485538"/>
                </a:lnTo>
                <a:lnTo>
                  <a:pt x="2902503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85840" y="4090025"/>
            <a:ext cx="6792672" cy="1631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357"/>
              </a:lnSpc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Napravite nalog i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krenite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u istraživanje. Rad u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Canvi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više je igra i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zabava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, nego teški “kuluk”.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609487" y="4090025"/>
            <a:ext cx="6792672" cy="1079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357"/>
              </a:lnSpc>
            </a:pP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Izaberite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svoj prvi željeni “grafički proizvod” i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krenite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da ga napravite...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805774" y="1605370"/>
            <a:ext cx="8676453" cy="1955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3200"/>
              </a:lnSpc>
              <a:spcBef>
                <a:spcPct val="0"/>
              </a:spcBef>
            </a:pPr>
            <a:r>
              <a:rPr lang="en-US" sz="12000" spc="276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NEXT STEPS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-6678795">
            <a:off x="-2419343" y="8313536"/>
            <a:ext cx="10516904" cy="6424872"/>
          </a:xfrm>
          <a:custGeom>
            <a:avLst/>
            <a:gdLst/>
            <a:ahLst/>
            <a:cxnLst/>
            <a:rect r="r" b="b" t="t" l="l"/>
            <a:pathLst>
              <a:path h="6424872" w="10516904">
                <a:moveTo>
                  <a:pt x="0" y="0"/>
                </a:moveTo>
                <a:lnTo>
                  <a:pt x="10516904" y="0"/>
                </a:lnTo>
                <a:lnTo>
                  <a:pt x="10516904" y="6424872"/>
                </a:lnTo>
                <a:lnTo>
                  <a:pt x="0" y="642487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6678795">
            <a:off x="10762512" y="-3212436"/>
            <a:ext cx="10516904" cy="6424872"/>
          </a:xfrm>
          <a:custGeom>
            <a:avLst/>
            <a:gdLst/>
            <a:ahLst/>
            <a:cxnLst/>
            <a:rect r="r" b="b" t="t" l="l"/>
            <a:pathLst>
              <a:path h="6424872" w="10516904">
                <a:moveTo>
                  <a:pt x="0" y="0"/>
                </a:moveTo>
                <a:lnTo>
                  <a:pt x="10516904" y="0"/>
                </a:lnTo>
                <a:lnTo>
                  <a:pt x="10516904" y="6424872"/>
                </a:lnTo>
                <a:lnTo>
                  <a:pt x="0" y="642487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221192">
            <a:off x="14381909" y="235945"/>
            <a:ext cx="3166808" cy="2936495"/>
          </a:xfrm>
          <a:custGeom>
            <a:avLst/>
            <a:gdLst/>
            <a:ahLst/>
            <a:cxnLst/>
            <a:rect r="r" b="b" t="t" l="l"/>
            <a:pathLst>
              <a:path h="2936495" w="3166808">
                <a:moveTo>
                  <a:pt x="0" y="0"/>
                </a:moveTo>
                <a:lnTo>
                  <a:pt x="3166808" y="0"/>
                </a:lnTo>
                <a:lnTo>
                  <a:pt x="3166808" y="2936494"/>
                </a:lnTo>
                <a:lnTo>
                  <a:pt x="0" y="293649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2611591">
            <a:off x="146937" y="7502986"/>
            <a:ext cx="3353777" cy="3146453"/>
          </a:xfrm>
          <a:custGeom>
            <a:avLst/>
            <a:gdLst/>
            <a:ahLst/>
            <a:cxnLst/>
            <a:rect r="r" b="b" t="t" l="l"/>
            <a:pathLst>
              <a:path h="3146453" w="3353777">
                <a:moveTo>
                  <a:pt x="0" y="0"/>
                </a:moveTo>
                <a:lnTo>
                  <a:pt x="3353778" y="0"/>
                </a:lnTo>
                <a:lnTo>
                  <a:pt x="3353778" y="3146453"/>
                </a:lnTo>
                <a:lnTo>
                  <a:pt x="0" y="3146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5309299" y="6652965"/>
            <a:ext cx="6792672" cy="1079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357"/>
              </a:lnSpc>
            </a:pP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Vremenom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kada ambicije porastu, biće prilike i za </a:t>
            </a:r>
            <a:r>
              <a:rPr lang="en-US" b="true" sz="2964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zahtevnije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stvari.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650" r="0" b="-65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8658438">
            <a:off x="11609124" y="-3113188"/>
            <a:ext cx="10191985" cy="6226376"/>
          </a:xfrm>
          <a:custGeom>
            <a:avLst/>
            <a:gdLst/>
            <a:ahLst/>
            <a:cxnLst/>
            <a:rect r="r" b="b" t="t" l="l"/>
            <a:pathLst>
              <a:path h="6226376" w="10191985">
                <a:moveTo>
                  <a:pt x="0" y="0"/>
                </a:moveTo>
                <a:lnTo>
                  <a:pt x="10191986" y="0"/>
                </a:lnTo>
                <a:lnTo>
                  <a:pt x="10191986" y="6226376"/>
                </a:lnTo>
                <a:lnTo>
                  <a:pt x="0" y="62263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67695">
            <a:off x="14075964" y="2250508"/>
            <a:ext cx="7769123" cy="4746228"/>
          </a:xfrm>
          <a:custGeom>
            <a:avLst/>
            <a:gdLst/>
            <a:ahLst/>
            <a:cxnLst/>
            <a:rect r="r" b="b" t="t" l="l"/>
            <a:pathLst>
              <a:path h="4746228" w="7769123">
                <a:moveTo>
                  <a:pt x="0" y="0"/>
                </a:moveTo>
                <a:lnTo>
                  <a:pt x="7769123" y="0"/>
                </a:lnTo>
                <a:lnTo>
                  <a:pt x="7769123" y="4746228"/>
                </a:lnTo>
                <a:lnTo>
                  <a:pt x="0" y="47462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604033">
            <a:off x="11522559" y="6816624"/>
            <a:ext cx="11473483" cy="7009255"/>
          </a:xfrm>
          <a:custGeom>
            <a:avLst/>
            <a:gdLst/>
            <a:ahLst/>
            <a:cxnLst/>
            <a:rect r="r" b="b" t="t" l="l"/>
            <a:pathLst>
              <a:path h="7009255" w="11473483">
                <a:moveTo>
                  <a:pt x="0" y="0"/>
                </a:moveTo>
                <a:lnTo>
                  <a:pt x="11473482" y="0"/>
                </a:lnTo>
                <a:lnTo>
                  <a:pt x="11473482" y="7009255"/>
                </a:lnTo>
                <a:lnTo>
                  <a:pt x="0" y="700925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221192">
            <a:off x="14796455" y="235945"/>
            <a:ext cx="3166808" cy="2936495"/>
          </a:xfrm>
          <a:custGeom>
            <a:avLst/>
            <a:gdLst/>
            <a:ahLst/>
            <a:cxnLst/>
            <a:rect r="r" b="b" t="t" l="l"/>
            <a:pathLst>
              <a:path h="2936495" w="3166808">
                <a:moveTo>
                  <a:pt x="0" y="0"/>
                </a:moveTo>
                <a:lnTo>
                  <a:pt x="3166808" y="0"/>
                </a:lnTo>
                <a:lnTo>
                  <a:pt x="3166808" y="2936494"/>
                </a:lnTo>
                <a:lnTo>
                  <a:pt x="0" y="293649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212687">
            <a:off x="13912716" y="3509938"/>
            <a:ext cx="4278376" cy="3267123"/>
          </a:xfrm>
          <a:custGeom>
            <a:avLst/>
            <a:gdLst/>
            <a:ahLst/>
            <a:cxnLst/>
            <a:rect r="r" b="b" t="t" l="l"/>
            <a:pathLst>
              <a:path h="3267123" w="4278376">
                <a:moveTo>
                  <a:pt x="0" y="0"/>
                </a:moveTo>
                <a:lnTo>
                  <a:pt x="4278376" y="0"/>
                </a:lnTo>
                <a:lnTo>
                  <a:pt x="4278376" y="3267124"/>
                </a:lnTo>
                <a:lnTo>
                  <a:pt x="0" y="326712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true" rot="-3033405">
            <a:off x="12643855" y="7033125"/>
            <a:ext cx="2343904" cy="1679088"/>
          </a:xfrm>
          <a:custGeom>
            <a:avLst/>
            <a:gdLst/>
            <a:ahLst/>
            <a:cxnLst/>
            <a:rect r="r" b="b" t="t" l="l"/>
            <a:pathLst>
              <a:path h="1679088" w="2343904">
                <a:moveTo>
                  <a:pt x="0" y="1679087"/>
                </a:moveTo>
                <a:lnTo>
                  <a:pt x="2343904" y="1679087"/>
                </a:lnTo>
                <a:lnTo>
                  <a:pt x="2343904" y="0"/>
                </a:lnTo>
                <a:lnTo>
                  <a:pt x="0" y="0"/>
                </a:lnTo>
                <a:lnTo>
                  <a:pt x="0" y="1679087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803111">
            <a:off x="14121343" y="1968813"/>
            <a:ext cx="2025886" cy="957692"/>
          </a:xfrm>
          <a:custGeom>
            <a:avLst/>
            <a:gdLst/>
            <a:ahLst/>
            <a:cxnLst/>
            <a:rect r="r" b="b" t="t" l="l"/>
            <a:pathLst>
              <a:path h="957692" w="2025886">
                <a:moveTo>
                  <a:pt x="0" y="0"/>
                </a:moveTo>
                <a:lnTo>
                  <a:pt x="2025886" y="0"/>
                </a:lnTo>
                <a:lnTo>
                  <a:pt x="2025886" y="957692"/>
                </a:lnTo>
                <a:lnTo>
                  <a:pt x="0" y="95769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524477">
            <a:off x="14593730" y="7691023"/>
            <a:ext cx="3536941" cy="2340812"/>
          </a:xfrm>
          <a:custGeom>
            <a:avLst/>
            <a:gdLst/>
            <a:ahLst/>
            <a:cxnLst/>
            <a:rect r="r" b="b" t="t" l="l"/>
            <a:pathLst>
              <a:path h="2340812" w="3536941">
                <a:moveTo>
                  <a:pt x="0" y="0"/>
                </a:moveTo>
                <a:lnTo>
                  <a:pt x="3536941" y="0"/>
                </a:lnTo>
                <a:lnTo>
                  <a:pt x="3536941" y="2340812"/>
                </a:lnTo>
                <a:lnTo>
                  <a:pt x="0" y="234081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995330" y="2934043"/>
            <a:ext cx="1002303" cy="1038167"/>
          </a:xfrm>
          <a:custGeom>
            <a:avLst/>
            <a:gdLst/>
            <a:ahLst/>
            <a:cxnLst/>
            <a:rect r="r" b="b" t="t" l="l"/>
            <a:pathLst>
              <a:path h="1038167" w="1002303">
                <a:moveTo>
                  <a:pt x="0" y="0"/>
                </a:moveTo>
                <a:lnTo>
                  <a:pt x="1002303" y="0"/>
                </a:lnTo>
                <a:lnTo>
                  <a:pt x="1002303" y="1038167"/>
                </a:lnTo>
                <a:lnTo>
                  <a:pt x="0" y="1038167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995330" y="5301071"/>
            <a:ext cx="1002303" cy="1038167"/>
          </a:xfrm>
          <a:custGeom>
            <a:avLst/>
            <a:gdLst/>
            <a:ahLst/>
            <a:cxnLst/>
            <a:rect r="r" b="b" t="t" l="l"/>
            <a:pathLst>
              <a:path h="1038167" w="1002303">
                <a:moveTo>
                  <a:pt x="0" y="0"/>
                </a:moveTo>
                <a:lnTo>
                  <a:pt x="1002303" y="0"/>
                </a:lnTo>
                <a:lnTo>
                  <a:pt x="1002303" y="1038167"/>
                </a:lnTo>
                <a:lnTo>
                  <a:pt x="0" y="1038167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3" id="13"/>
          <p:cNvSpPr txBox="true"/>
          <p:nvPr/>
        </p:nvSpPr>
        <p:spPr>
          <a:xfrm rot="0">
            <a:off x="2336977" y="3732087"/>
            <a:ext cx="9518262" cy="816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277"/>
              </a:lnSpc>
              <a:spcBef>
                <a:spcPct val="0"/>
              </a:spcBef>
            </a:pPr>
            <a:r>
              <a:rPr lang="en-US" sz="24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Pr</a:t>
            </a:r>
            <a:r>
              <a:rPr lang="en-US" sz="24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avljenje grešaka je deo vašeg obrazovanja; greške su obrazovne lekcije koje vas približavaju novim i boljim rešenjima.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336977" y="5967051"/>
            <a:ext cx="9633753" cy="1226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277"/>
              </a:lnSpc>
              <a:spcBef>
                <a:spcPct val="0"/>
              </a:spcBef>
            </a:pPr>
            <a:r>
              <a:rPr lang="en-US" sz="24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Budite celoživotni učenik, tražite obuku u umetnosti, pronađite inspiraciju u različitim kreativnim oblastima i nikada ne prestajte da učite.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43043" y="2846798"/>
            <a:ext cx="501984" cy="1093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613"/>
              </a:lnSpc>
            </a:pPr>
            <a:r>
              <a:rPr lang="en-US" sz="6397" spc="38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43043" y="5213826"/>
            <a:ext cx="501984" cy="1093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613"/>
              </a:lnSpc>
            </a:pPr>
            <a:r>
              <a:rPr lang="en-US" sz="6397" spc="38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2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95330" y="694542"/>
            <a:ext cx="11427579" cy="1530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450"/>
              </a:lnSpc>
              <a:spcBef>
                <a:spcPct val="0"/>
              </a:spcBef>
            </a:pPr>
            <a:r>
              <a:rPr lang="en-US" sz="9500" spc="218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GREAT TIPS - ODLIČNI SAVETI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336977" y="2779206"/>
            <a:ext cx="9633753" cy="771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5232"/>
              </a:lnSpc>
              <a:spcBef>
                <a:spcPct val="0"/>
              </a:spcBef>
            </a:pPr>
            <a:r>
              <a:rPr lang="en-US" sz="4800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Na</a:t>
            </a:r>
            <a:r>
              <a:rPr lang="en-US" sz="4800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ravno da možete napraviti greške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336977" y="5086350"/>
            <a:ext cx="9633753" cy="771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5232"/>
              </a:lnSpc>
              <a:spcBef>
                <a:spcPct val="0"/>
              </a:spcBef>
            </a:pPr>
            <a:r>
              <a:rPr lang="en-US" sz="4800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Nikad ne prestaj da učiš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995330" y="7668099"/>
            <a:ext cx="1002303" cy="1038167"/>
          </a:xfrm>
          <a:custGeom>
            <a:avLst/>
            <a:gdLst/>
            <a:ahLst/>
            <a:cxnLst/>
            <a:rect r="r" b="b" t="t" l="l"/>
            <a:pathLst>
              <a:path h="1038167" w="1002303">
                <a:moveTo>
                  <a:pt x="0" y="0"/>
                </a:moveTo>
                <a:lnTo>
                  <a:pt x="1002303" y="0"/>
                </a:lnTo>
                <a:lnTo>
                  <a:pt x="1002303" y="1038167"/>
                </a:lnTo>
                <a:lnTo>
                  <a:pt x="0" y="1038167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21" id="21"/>
          <p:cNvSpPr txBox="true"/>
          <p:nvPr/>
        </p:nvSpPr>
        <p:spPr>
          <a:xfrm rot="0">
            <a:off x="2336977" y="8334079"/>
            <a:ext cx="9633753" cy="816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277"/>
              </a:lnSpc>
              <a:spcBef>
                <a:spcPct val="0"/>
              </a:spcBef>
            </a:pPr>
            <a:r>
              <a:rPr lang="en-US" sz="24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Z</a:t>
            </a:r>
            <a:r>
              <a:rPr lang="en-US" sz="24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amislite svaki projekat kao novi čas gde ćete učiti, biti otvorenog uma i eksperimentisati bez straha.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43043" y="7580854"/>
            <a:ext cx="501984" cy="1093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613"/>
              </a:lnSpc>
            </a:pPr>
            <a:r>
              <a:rPr lang="en-US" sz="6397" spc="38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3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336977" y="7453378"/>
            <a:ext cx="9633753" cy="771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5232"/>
              </a:lnSpc>
              <a:spcBef>
                <a:spcPct val="0"/>
              </a:spcBef>
            </a:pPr>
            <a:r>
              <a:rPr lang="en-US" sz="4800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Ist</a:t>
            </a:r>
            <a:r>
              <a:rPr lang="en-US" sz="4800" strike="noStrike" u="none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r</a:t>
            </a:r>
            <a:r>
              <a:rPr lang="en-US" sz="4800" strike="noStrike" u="none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ažit</a:t>
            </a:r>
            <a:r>
              <a:rPr lang="en-US" sz="4800" strike="noStrike" u="none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e </a:t>
            </a:r>
            <a:r>
              <a:rPr lang="en-US" sz="4800" strike="noStrike" u="none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s</a:t>
            </a:r>
            <a:r>
              <a:rPr lang="en-US" sz="4800" strike="noStrike" u="none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v</a:t>
            </a:r>
            <a:r>
              <a:rPr lang="en-US" sz="4800" strike="noStrike" u="none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aki</a:t>
            </a:r>
            <a:r>
              <a:rPr lang="en-US" sz="4800" strike="noStrike" u="none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 detal</a:t>
            </a:r>
            <a:r>
              <a:rPr lang="en-US" sz="4800" strike="noStrike" u="none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j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650" r="0" b="-65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3762654">
            <a:off x="-4735162" y="6104754"/>
            <a:ext cx="10191985" cy="6226376"/>
          </a:xfrm>
          <a:custGeom>
            <a:avLst/>
            <a:gdLst/>
            <a:ahLst/>
            <a:cxnLst/>
            <a:rect r="r" b="b" t="t" l="l"/>
            <a:pathLst>
              <a:path h="6226376" w="10191985">
                <a:moveTo>
                  <a:pt x="0" y="0"/>
                </a:moveTo>
                <a:lnTo>
                  <a:pt x="10191986" y="0"/>
                </a:lnTo>
                <a:lnTo>
                  <a:pt x="10191986" y="6226376"/>
                </a:lnTo>
                <a:lnTo>
                  <a:pt x="0" y="62263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0458279">
            <a:off x="13981763" y="6584060"/>
            <a:ext cx="8984244" cy="5488556"/>
          </a:xfrm>
          <a:custGeom>
            <a:avLst/>
            <a:gdLst/>
            <a:ahLst/>
            <a:cxnLst/>
            <a:rect r="r" b="b" t="t" l="l"/>
            <a:pathLst>
              <a:path h="5488556" w="8984244">
                <a:moveTo>
                  <a:pt x="0" y="0"/>
                </a:moveTo>
                <a:lnTo>
                  <a:pt x="8984244" y="0"/>
                </a:lnTo>
                <a:lnTo>
                  <a:pt x="8984244" y="5488556"/>
                </a:lnTo>
                <a:lnTo>
                  <a:pt x="0" y="5488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700989">
            <a:off x="7014007" y="8894584"/>
            <a:ext cx="7554774" cy="4615280"/>
          </a:xfrm>
          <a:custGeom>
            <a:avLst/>
            <a:gdLst/>
            <a:ahLst/>
            <a:cxnLst/>
            <a:rect r="r" b="b" t="t" l="l"/>
            <a:pathLst>
              <a:path h="4615280" w="7554774">
                <a:moveTo>
                  <a:pt x="0" y="0"/>
                </a:moveTo>
                <a:lnTo>
                  <a:pt x="7554774" y="0"/>
                </a:lnTo>
                <a:lnTo>
                  <a:pt x="7554774" y="4615280"/>
                </a:lnTo>
                <a:lnTo>
                  <a:pt x="0" y="46152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7113871">
            <a:off x="3943565" y="9086875"/>
            <a:ext cx="6925250" cy="4230698"/>
          </a:xfrm>
          <a:custGeom>
            <a:avLst/>
            <a:gdLst/>
            <a:ahLst/>
            <a:cxnLst/>
            <a:rect r="r" b="b" t="t" l="l"/>
            <a:pathLst>
              <a:path h="4230698" w="6925250">
                <a:moveTo>
                  <a:pt x="0" y="0"/>
                </a:moveTo>
                <a:lnTo>
                  <a:pt x="6925249" y="0"/>
                </a:lnTo>
                <a:lnTo>
                  <a:pt x="6925249" y="4230698"/>
                </a:lnTo>
                <a:lnTo>
                  <a:pt x="0" y="42306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1559860">
            <a:off x="5200212" y="7761841"/>
            <a:ext cx="3516626" cy="3132994"/>
          </a:xfrm>
          <a:custGeom>
            <a:avLst/>
            <a:gdLst/>
            <a:ahLst/>
            <a:cxnLst/>
            <a:rect r="r" b="b" t="t" l="l"/>
            <a:pathLst>
              <a:path h="3132994" w="3516626">
                <a:moveTo>
                  <a:pt x="3516626" y="0"/>
                </a:moveTo>
                <a:lnTo>
                  <a:pt x="0" y="0"/>
                </a:lnTo>
                <a:lnTo>
                  <a:pt x="0" y="3132994"/>
                </a:lnTo>
                <a:lnTo>
                  <a:pt x="3516626" y="3132994"/>
                </a:lnTo>
                <a:lnTo>
                  <a:pt x="3516626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453063">
            <a:off x="288280" y="7029341"/>
            <a:ext cx="3166808" cy="2936495"/>
          </a:xfrm>
          <a:custGeom>
            <a:avLst/>
            <a:gdLst/>
            <a:ahLst/>
            <a:cxnLst/>
            <a:rect r="r" b="b" t="t" l="l"/>
            <a:pathLst>
              <a:path h="2936495" w="3166808">
                <a:moveTo>
                  <a:pt x="3166808" y="0"/>
                </a:moveTo>
                <a:lnTo>
                  <a:pt x="0" y="0"/>
                </a:lnTo>
                <a:lnTo>
                  <a:pt x="0" y="2936495"/>
                </a:lnTo>
                <a:lnTo>
                  <a:pt x="3166808" y="2936495"/>
                </a:lnTo>
                <a:lnTo>
                  <a:pt x="3166808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549129">
            <a:off x="10670673" y="7669186"/>
            <a:ext cx="2322130" cy="3308735"/>
          </a:xfrm>
          <a:custGeom>
            <a:avLst/>
            <a:gdLst/>
            <a:ahLst/>
            <a:cxnLst/>
            <a:rect r="r" b="b" t="t" l="l"/>
            <a:pathLst>
              <a:path h="3308735" w="2322130">
                <a:moveTo>
                  <a:pt x="0" y="0"/>
                </a:moveTo>
                <a:lnTo>
                  <a:pt x="2322131" y="0"/>
                </a:lnTo>
                <a:lnTo>
                  <a:pt x="2322131" y="3308735"/>
                </a:lnTo>
                <a:lnTo>
                  <a:pt x="0" y="330873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8527682">
            <a:off x="13039077" y="8285843"/>
            <a:ext cx="2268209" cy="1624863"/>
          </a:xfrm>
          <a:custGeom>
            <a:avLst/>
            <a:gdLst/>
            <a:ahLst/>
            <a:cxnLst/>
            <a:rect r="r" b="b" t="t" l="l"/>
            <a:pathLst>
              <a:path h="1624863" w="2268209">
                <a:moveTo>
                  <a:pt x="0" y="0"/>
                </a:moveTo>
                <a:lnTo>
                  <a:pt x="2268209" y="0"/>
                </a:lnTo>
                <a:lnTo>
                  <a:pt x="2268209" y="1624862"/>
                </a:lnTo>
                <a:lnTo>
                  <a:pt x="0" y="162486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448357">
            <a:off x="2879731" y="7639486"/>
            <a:ext cx="2025886" cy="957692"/>
          </a:xfrm>
          <a:custGeom>
            <a:avLst/>
            <a:gdLst/>
            <a:ahLst/>
            <a:cxnLst/>
            <a:rect r="r" b="b" t="t" l="l"/>
            <a:pathLst>
              <a:path h="957692" w="2025886">
                <a:moveTo>
                  <a:pt x="0" y="0"/>
                </a:moveTo>
                <a:lnTo>
                  <a:pt x="2025886" y="0"/>
                </a:lnTo>
                <a:lnTo>
                  <a:pt x="2025886" y="957691"/>
                </a:lnTo>
                <a:lnTo>
                  <a:pt x="0" y="95769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-2557607">
            <a:off x="15558676" y="6890124"/>
            <a:ext cx="2902503" cy="3485539"/>
          </a:xfrm>
          <a:custGeom>
            <a:avLst/>
            <a:gdLst/>
            <a:ahLst/>
            <a:cxnLst/>
            <a:rect r="r" b="b" t="t" l="l"/>
            <a:pathLst>
              <a:path h="3485539" w="2902503">
                <a:moveTo>
                  <a:pt x="2902503" y="0"/>
                </a:moveTo>
                <a:lnTo>
                  <a:pt x="0" y="0"/>
                </a:lnTo>
                <a:lnTo>
                  <a:pt x="0" y="3485539"/>
                </a:lnTo>
                <a:lnTo>
                  <a:pt x="2902503" y="3485539"/>
                </a:lnTo>
                <a:lnTo>
                  <a:pt x="2902503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5463948" y="-15512"/>
            <a:ext cx="7270372" cy="1955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3200"/>
              </a:lnSpc>
              <a:spcBef>
                <a:spcPct val="0"/>
              </a:spcBef>
            </a:pPr>
            <a:r>
              <a:rPr lang="en-US" sz="12000" spc="276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ZAKLJUČAK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86033" y="1901878"/>
            <a:ext cx="14934881" cy="27367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57"/>
              </a:lnSpc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Najveći pomak koji nam donosi </a:t>
            </a:r>
            <a:r>
              <a:rPr lang="en-US" sz="29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Canva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, tiče se mogućnosti da i korisnici sa skromnim osnovnim znanjima, sredstvima i uloženim vremenom, kreiraju korektne vizuelne sadržaje. </a:t>
            </a:r>
          </a:p>
          <a:p>
            <a:pPr algn="ctr">
              <a:lnSpc>
                <a:spcPts val="4357"/>
              </a:lnSpc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Ako na ovu osnovu dodate i malo </a:t>
            </a:r>
            <a:r>
              <a:rPr lang="en-US" sz="29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kreativnosti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, </a:t>
            </a:r>
            <a:r>
              <a:rPr lang="en-US" sz="29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upornosti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, </a:t>
            </a:r>
            <a:r>
              <a:rPr lang="en-US" sz="29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učenja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, </a:t>
            </a:r>
            <a:r>
              <a:rPr lang="en-US" sz="29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eksperimentisanja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, </a:t>
            </a:r>
            <a:r>
              <a:rPr lang="en-US" sz="29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istraživanja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... rezultati se mogu sasvim približiti profesionalnim alatima.</a:t>
            </a:r>
          </a:p>
          <a:p>
            <a:pPr algn="ctr" marL="0" indent="0" lvl="0">
              <a:lnSpc>
                <a:spcPts val="4357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539571" y="4649653"/>
            <a:ext cx="14934881" cy="27367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57"/>
              </a:lnSpc>
            </a:pP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Ta </a:t>
            </a:r>
            <a:r>
              <a:rPr lang="en-US" sz="29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granica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sigurno će nastaviti da </a:t>
            </a:r>
            <a:r>
              <a:rPr lang="en-US" sz="29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postoji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ali za većinu realnih poslova, kvalitet rešenja koji dobijamo ovim alatom, sasvim je korektna i optimalna. </a:t>
            </a:r>
            <a:r>
              <a:rPr lang="en-US" sz="29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Cena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profesionalnih </a:t>
            </a:r>
            <a:r>
              <a:rPr lang="en-US" sz="29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alata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i </a:t>
            </a:r>
            <a:r>
              <a:rPr lang="en-US" sz="29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usluga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29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profesionalnih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29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dizajnera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za naše uslove , mnogima je </a:t>
            </a:r>
            <a:r>
              <a:rPr lang="en-US" sz="29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nedostižna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. </a:t>
            </a:r>
            <a:r>
              <a:rPr lang="en-US" sz="2964" b="true">
                <a:solidFill>
                  <a:srgbClr val="2A2B39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Canva</a:t>
            </a:r>
            <a:r>
              <a:rPr lang="en-US" sz="2964">
                <a:solidFill>
                  <a:srgbClr val="2A2B39"/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je srećom tu da i sa malo para ili sasvim besplatno, ponudi rešenja.</a:t>
            </a:r>
          </a:p>
          <a:p>
            <a:pPr algn="ctr" marL="0" indent="0" lvl="0">
              <a:lnSpc>
                <a:spcPts val="4357"/>
              </a:lnSpc>
            </a:pP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650" r="0" b="-65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7037345">
            <a:off x="12988457" y="-2050725"/>
            <a:ext cx="10191985" cy="6226376"/>
          </a:xfrm>
          <a:custGeom>
            <a:avLst/>
            <a:gdLst/>
            <a:ahLst/>
            <a:cxnLst/>
            <a:rect r="r" b="b" t="t" l="l"/>
            <a:pathLst>
              <a:path h="6226376" w="10191985">
                <a:moveTo>
                  <a:pt x="0" y="0"/>
                </a:moveTo>
                <a:lnTo>
                  <a:pt x="10191985" y="0"/>
                </a:lnTo>
                <a:lnTo>
                  <a:pt x="10191985" y="6226377"/>
                </a:lnTo>
                <a:lnTo>
                  <a:pt x="0" y="62263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341720">
            <a:off x="-4492122" y="-2008178"/>
            <a:ext cx="8984244" cy="5488556"/>
          </a:xfrm>
          <a:custGeom>
            <a:avLst/>
            <a:gdLst/>
            <a:ahLst/>
            <a:cxnLst/>
            <a:rect r="r" b="b" t="t" l="l"/>
            <a:pathLst>
              <a:path h="5488556" w="8984244">
                <a:moveTo>
                  <a:pt x="0" y="0"/>
                </a:moveTo>
                <a:lnTo>
                  <a:pt x="8984244" y="0"/>
                </a:lnTo>
                <a:lnTo>
                  <a:pt x="8984244" y="5488556"/>
                </a:lnTo>
                <a:lnTo>
                  <a:pt x="0" y="5488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700000">
            <a:off x="15788762" y="3516109"/>
            <a:ext cx="5172619" cy="3160000"/>
          </a:xfrm>
          <a:custGeom>
            <a:avLst/>
            <a:gdLst/>
            <a:ahLst/>
            <a:cxnLst/>
            <a:rect r="r" b="b" t="t" l="l"/>
            <a:pathLst>
              <a:path h="3160000" w="5172619">
                <a:moveTo>
                  <a:pt x="0" y="0"/>
                </a:moveTo>
                <a:lnTo>
                  <a:pt x="5172619" y="0"/>
                </a:lnTo>
                <a:lnTo>
                  <a:pt x="5172619" y="3160000"/>
                </a:lnTo>
                <a:lnTo>
                  <a:pt x="0" y="31600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99010">
            <a:off x="3876499" y="-3229459"/>
            <a:ext cx="7554774" cy="4615280"/>
          </a:xfrm>
          <a:custGeom>
            <a:avLst/>
            <a:gdLst/>
            <a:ahLst/>
            <a:cxnLst/>
            <a:rect r="r" b="b" t="t" l="l"/>
            <a:pathLst>
              <a:path h="4615280" w="7554774">
                <a:moveTo>
                  <a:pt x="0" y="0"/>
                </a:moveTo>
                <a:lnTo>
                  <a:pt x="7554774" y="0"/>
                </a:lnTo>
                <a:lnTo>
                  <a:pt x="7554774" y="4615280"/>
                </a:lnTo>
                <a:lnTo>
                  <a:pt x="0" y="461528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6678795">
            <a:off x="-2070613" y="7894082"/>
            <a:ext cx="10516904" cy="6424872"/>
          </a:xfrm>
          <a:custGeom>
            <a:avLst/>
            <a:gdLst/>
            <a:ahLst/>
            <a:cxnLst/>
            <a:rect r="r" b="b" t="t" l="l"/>
            <a:pathLst>
              <a:path h="6424872" w="10516904">
                <a:moveTo>
                  <a:pt x="0" y="0"/>
                </a:moveTo>
                <a:lnTo>
                  <a:pt x="10516904" y="0"/>
                </a:lnTo>
                <a:lnTo>
                  <a:pt x="10516904" y="6424872"/>
                </a:lnTo>
                <a:lnTo>
                  <a:pt x="0" y="642487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535292">
            <a:off x="-7884250" y="2854069"/>
            <a:ext cx="10014325" cy="6117842"/>
          </a:xfrm>
          <a:custGeom>
            <a:avLst/>
            <a:gdLst/>
            <a:ahLst/>
            <a:cxnLst/>
            <a:rect r="r" b="b" t="t" l="l"/>
            <a:pathLst>
              <a:path h="6117842" w="10014325">
                <a:moveTo>
                  <a:pt x="0" y="0"/>
                </a:moveTo>
                <a:lnTo>
                  <a:pt x="10014325" y="0"/>
                </a:lnTo>
                <a:lnTo>
                  <a:pt x="10014325" y="6117842"/>
                </a:lnTo>
                <a:lnTo>
                  <a:pt x="0" y="611784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641762">
            <a:off x="6115917" y="8206670"/>
            <a:ext cx="6925250" cy="4230698"/>
          </a:xfrm>
          <a:custGeom>
            <a:avLst/>
            <a:gdLst/>
            <a:ahLst/>
            <a:cxnLst/>
            <a:rect r="r" b="b" t="t" l="l"/>
            <a:pathLst>
              <a:path h="4230698" w="6925250">
                <a:moveTo>
                  <a:pt x="0" y="0"/>
                </a:moveTo>
                <a:lnTo>
                  <a:pt x="6925250" y="0"/>
                </a:lnTo>
                <a:lnTo>
                  <a:pt x="6925250" y="4230698"/>
                </a:lnTo>
                <a:lnTo>
                  <a:pt x="0" y="423069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3686128">
            <a:off x="7576466" y="-3037168"/>
            <a:ext cx="6925250" cy="4230698"/>
          </a:xfrm>
          <a:custGeom>
            <a:avLst/>
            <a:gdLst/>
            <a:ahLst/>
            <a:cxnLst/>
            <a:rect r="r" b="b" t="t" l="l"/>
            <a:pathLst>
              <a:path h="4230698" w="6925250">
                <a:moveTo>
                  <a:pt x="0" y="0"/>
                </a:moveTo>
                <a:lnTo>
                  <a:pt x="6925250" y="0"/>
                </a:lnTo>
                <a:lnTo>
                  <a:pt x="6925250" y="4230698"/>
                </a:lnTo>
                <a:lnTo>
                  <a:pt x="0" y="423069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82594">
            <a:off x="12404063" y="5974224"/>
            <a:ext cx="11473483" cy="7009255"/>
          </a:xfrm>
          <a:custGeom>
            <a:avLst/>
            <a:gdLst/>
            <a:ahLst/>
            <a:cxnLst/>
            <a:rect r="r" b="b" t="t" l="l"/>
            <a:pathLst>
              <a:path h="7009255" w="11473483">
                <a:moveTo>
                  <a:pt x="0" y="0"/>
                </a:moveTo>
                <a:lnTo>
                  <a:pt x="11473482" y="0"/>
                </a:lnTo>
                <a:lnTo>
                  <a:pt x="11473482" y="7009255"/>
                </a:lnTo>
                <a:lnTo>
                  <a:pt x="0" y="700925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519889">
            <a:off x="9473605" y="-1289710"/>
            <a:ext cx="3516626" cy="3132994"/>
          </a:xfrm>
          <a:custGeom>
            <a:avLst/>
            <a:gdLst/>
            <a:ahLst/>
            <a:cxnLst/>
            <a:rect r="r" b="b" t="t" l="l"/>
            <a:pathLst>
              <a:path h="3132994" w="3516626">
                <a:moveTo>
                  <a:pt x="3516626" y="0"/>
                </a:moveTo>
                <a:lnTo>
                  <a:pt x="0" y="0"/>
                </a:lnTo>
                <a:lnTo>
                  <a:pt x="0" y="3132994"/>
                </a:lnTo>
                <a:lnTo>
                  <a:pt x="3516626" y="3132994"/>
                </a:lnTo>
                <a:lnTo>
                  <a:pt x="3516626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1221192">
            <a:off x="14381909" y="235945"/>
            <a:ext cx="3166808" cy="2936495"/>
          </a:xfrm>
          <a:custGeom>
            <a:avLst/>
            <a:gdLst/>
            <a:ahLst/>
            <a:cxnLst/>
            <a:rect r="r" b="b" t="t" l="l"/>
            <a:pathLst>
              <a:path h="2936495" w="3166808">
                <a:moveTo>
                  <a:pt x="0" y="0"/>
                </a:moveTo>
                <a:lnTo>
                  <a:pt x="3166808" y="0"/>
                </a:lnTo>
                <a:lnTo>
                  <a:pt x="3166808" y="2936494"/>
                </a:lnTo>
                <a:lnTo>
                  <a:pt x="0" y="2936494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false" rot="-1778702">
            <a:off x="14621222" y="3747787"/>
            <a:ext cx="3458727" cy="2584612"/>
          </a:xfrm>
          <a:custGeom>
            <a:avLst/>
            <a:gdLst/>
            <a:ahLst/>
            <a:cxnLst/>
            <a:rect r="r" b="b" t="t" l="l"/>
            <a:pathLst>
              <a:path h="2584612" w="3458727">
                <a:moveTo>
                  <a:pt x="3458727" y="0"/>
                </a:moveTo>
                <a:lnTo>
                  <a:pt x="0" y="0"/>
                </a:lnTo>
                <a:lnTo>
                  <a:pt x="0" y="2584612"/>
                </a:lnTo>
                <a:lnTo>
                  <a:pt x="3458727" y="2584612"/>
                </a:lnTo>
                <a:lnTo>
                  <a:pt x="3458727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8885813">
            <a:off x="5257207" y="-854911"/>
            <a:ext cx="2028107" cy="2889790"/>
          </a:xfrm>
          <a:custGeom>
            <a:avLst/>
            <a:gdLst/>
            <a:ahLst/>
            <a:cxnLst/>
            <a:rect r="r" b="b" t="t" l="l"/>
            <a:pathLst>
              <a:path h="2889790" w="2028107">
                <a:moveTo>
                  <a:pt x="0" y="0"/>
                </a:moveTo>
                <a:lnTo>
                  <a:pt x="2028107" y="0"/>
                </a:lnTo>
                <a:lnTo>
                  <a:pt x="2028107" y="2889790"/>
                </a:lnTo>
                <a:lnTo>
                  <a:pt x="0" y="288979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-184845">
            <a:off x="-513952" y="2980142"/>
            <a:ext cx="2297261" cy="3150856"/>
          </a:xfrm>
          <a:custGeom>
            <a:avLst/>
            <a:gdLst/>
            <a:ahLst/>
            <a:cxnLst/>
            <a:rect r="r" b="b" t="t" l="l"/>
            <a:pathLst>
              <a:path h="3150856" w="2297261">
                <a:moveTo>
                  <a:pt x="2297261" y="0"/>
                </a:moveTo>
                <a:lnTo>
                  <a:pt x="0" y="0"/>
                </a:lnTo>
                <a:lnTo>
                  <a:pt x="0" y="3150857"/>
                </a:lnTo>
                <a:lnTo>
                  <a:pt x="2297261" y="3150857"/>
                </a:lnTo>
                <a:lnTo>
                  <a:pt x="2297261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2136741">
            <a:off x="1552096" y="5205020"/>
            <a:ext cx="2008527" cy="949486"/>
          </a:xfrm>
          <a:custGeom>
            <a:avLst/>
            <a:gdLst/>
            <a:ahLst/>
            <a:cxnLst/>
            <a:rect r="r" b="b" t="t" l="l"/>
            <a:pathLst>
              <a:path h="949486" w="2008527">
                <a:moveTo>
                  <a:pt x="0" y="0"/>
                </a:moveTo>
                <a:lnTo>
                  <a:pt x="2008527" y="0"/>
                </a:lnTo>
                <a:lnTo>
                  <a:pt x="2008527" y="949486"/>
                </a:lnTo>
                <a:lnTo>
                  <a:pt x="0" y="949486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2611591">
            <a:off x="594047" y="6824415"/>
            <a:ext cx="4231877" cy="3970270"/>
          </a:xfrm>
          <a:custGeom>
            <a:avLst/>
            <a:gdLst/>
            <a:ahLst/>
            <a:cxnLst/>
            <a:rect r="r" b="b" t="t" l="l"/>
            <a:pathLst>
              <a:path h="3970270" w="4231877">
                <a:moveTo>
                  <a:pt x="0" y="0"/>
                </a:moveTo>
                <a:lnTo>
                  <a:pt x="4231877" y="0"/>
                </a:lnTo>
                <a:lnTo>
                  <a:pt x="4231877" y="3970270"/>
                </a:lnTo>
                <a:lnTo>
                  <a:pt x="0" y="3970270"/>
                </a:lnTo>
                <a:lnTo>
                  <a:pt x="0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212687">
            <a:off x="7580819" y="7842053"/>
            <a:ext cx="3942563" cy="3010685"/>
          </a:xfrm>
          <a:custGeom>
            <a:avLst/>
            <a:gdLst/>
            <a:ahLst/>
            <a:cxnLst/>
            <a:rect r="r" b="b" t="t" l="l"/>
            <a:pathLst>
              <a:path h="3010685" w="3942563">
                <a:moveTo>
                  <a:pt x="0" y="0"/>
                </a:moveTo>
                <a:lnTo>
                  <a:pt x="3942563" y="0"/>
                </a:lnTo>
                <a:lnTo>
                  <a:pt x="3942563" y="3010684"/>
                </a:lnTo>
                <a:lnTo>
                  <a:pt x="0" y="3010684"/>
                </a:lnTo>
                <a:lnTo>
                  <a:pt x="0" y="0"/>
                </a:lnTo>
                <a:close/>
              </a:path>
            </a:pathLst>
          </a:custGeom>
          <a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2272317">
            <a:off x="2969876" y="498420"/>
            <a:ext cx="2268209" cy="1624863"/>
          </a:xfrm>
          <a:custGeom>
            <a:avLst/>
            <a:gdLst/>
            <a:ahLst/>
            <a:cxnLst/>
            <a:rect r="r" b="b" t="t" l="l"/>
            <a:pathLst>
              <a:path h="1624863" w="2268209">
                <a:moveTo>
                  <a:pt x="0" y="0"/>
                </a:moveTo>
                <a:lnTo>
                  <a:pt x="2268209" y="0"/>
                </a:lnTo>
                <a:lnTo>
                  <a:pt x="2268209" y="1624863"/>
                </a:lnTo>
                <a:lnTo>
                  <a:pt x="0" y="1624863"/>
                </a:lnTo>
                <a:lnTo>
                  <a:pt x="0" y="0"/>
                </a:lnTo>
                <a:close/>
              </a:path>
            </a:pathLst>
          </a:custGeom>
          <a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true" rot="3045602">
            <a:off x="11537746" y="7780133"/>
            <a:ext cx="2343904" cy="1679088"/>
          </a:xfrm>
          <a:custGeom>
            <a:avLst/>
            <a:gdLst/>
            <a:ahLst/>
            <a:cxnLst/>
            <a:rect r="r" b="b" t="t" l="l"/>
            <a:pathLst>
              <a:path h="1679088" w="2343904">
                <a:moveTo>
                  <a:pt x="2343904" y="1679088"/>
                </a:moveTo>
                <a:lnTo>
                  <a:pt x="0" y="1679088"/>
                </a:lnTo>
                <a:lnTo>
                  <a:pt x="0" y="0"/>
                </a:lnTo>
                <a:lnTo>
                  <a:pt x="2343904" y="0"/>
                </a:lnTo>
                <a:lnTo>
                  <a:pt x="2343904" y="1679088"/>
                </a:lnTo>
                <a:close/>
              </a:path>
            </a:pathLst>
          </a:custGeom>
          <a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-2135626">
            <a:off x="5582164" y="7746113"/>
            <a:ext cx="953966" cy="1743128"/>
          </a:xfrm>
          <a:custGeom>
            <a:avLst/>
            <a:gdLst/>
            <a:ahLst/>
            <a:cxnLst/>
            <a:rect r="r" b="b" t="t" l="l"/>
            <a:pathLst>
              <a:path h="1743128" w="953966">
                <a:moveTo>
                  <a:pt x="0" y="0"/>
                </a:moveTo>
                <a:lnTo>
                  <a:pt x="953966" y="0"/>
                </a:lnTo>
                <a:lnTo>
                  <a:pt x="953966" y="1743128"/>
                </a:lnTo>
                <a:lnTo>
                  <a:pt x="0" y="1743128"/>
                </a:lnTo>
                <a:lnTo>
                  <a:pt x="0" y="0"/>
                </a:lnTo>
                <a:close/>
              </a:path>
            </a:pathLst>
          </a:custGeom>
          <a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1803111">
            <a:off x="13792013" y="2230903"/>
            <a:ext cx="2025886" cy="957692"/>
          </a:xfrm>
          <a:custGeom>
            <a:avLst/>
            <a:gdLst/>
            <a:ahLst/>
            <a:cxnLst/>
            <a:rect r="r" b="b" t="t" l="l"/>
            <a:pathLst>
              <a:path h="957692" w="2025886">
                <a:moveTo>
                  <a:pt x="0" y="0"/>
                </a:moveTo>
                <a:lnTo>
                  <a:pt x="2025886" y="0"/>
                </a:lnTo>
                <a:lnTo>
                  <a:pt x="2025886" y="957691"/>
                </a:lnTo>
                <a:lnTo>
                  <a:pt x="0" y="957691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-524477">
            <a:off x="13773515" y="6367924"/>
            <a:ext cx="3893318" cy="2576669"/>
          </a:xfrm>
          <a:custGeom>
            <a:avLst/>
            <a:gdLst/>
            <a:ahLst/>
            <a:cxnLst/>
            <a:rect r="r" b="b" t="t" l="l"/>
            <a:pathLst>
              <a:path h="2576669" w="3893318">
                <a:moveTo>
                  <a:pt x="0" y="0"/>
                </a:moveTo>
                <a:lnTo>
                  <a:pt x="3893319" y="0"/>
                </a:lnTo>
                <a:lnTo>
                  <a:pt x="3893319" y="2576669"/>
                </a:lnTo>
                <a:lnTo>
                  <a:pt x="0" y="2576669"/>
                </a:lnTo>
                <a:lnTo>
                  <a:pt x="0" y="0"/>
                </a:lnTo>
                <a:close/>
              </a:path>
            </a:pathLst>
          </a:custGeom>
          <a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5" id="25"/>
          <p:cNvSpPr/>
          <p:nvPr/>
        </p:nvSpPr>
        <p:spPr>
          <a:xfrm flipH="true" flipV="false" rot="8242392">
            <a:off x="-373455" y="-572299"/>
            <a:ext cx="2902503" cy="3485539"/>
          </a:xfrm>
          <a:custGeom>
            <a:avLst/>
            <a:gdLst/>
            <a:ahLst/>
            <a:cxnLst/>
            <a:rect r="r" b="b" t="t" l="l"/>
            <a:pathLst>
              <a:path h="3485539" w="2902503">
                <a:moveTo>
                  <a:pt x="2902503" y="0"/>
                </a:moveTo>
                <a:lnTo>
                  <a:pt x="0" y="0"/>
                </a:lnTo>
                <a:lnTo>
                  <a:pt x="0" y="3485539"/>
                </a:lnTo>
                <a:lnTo>
                  <a:pt x="2902503" y="3485539"/>
                </a:lnTo>
                <a:lnTo>
                  <a:pt x="2902503" y="0"/>
                </a:lnTo>
                <a:close/>
              </a:path>
            </a:pathLst>
          </a:custGeom>
          <a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4500551" y="2711138"/>
            <a:ext cx="9514247" cy="3399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3043"/>
              </a:lnSpc>
            </a:pPr>
            <a:r>
              <a:rPr lang="en-US" sz="20949" spc="481">
                <a:solidFill>
                  <a:srgbClr val="2A2B39"/>
                </a:solidFill>
                <a:latin typeface="Ballpoint"/>
                <a:ea typeface="Ballpoint"/>
                <a:cs typeface="Ballpoint"/>
                <a:sym typeface="Ballpoint"/>
              </a:rPr>
              <a:t>HVALA</a:t>
            </a:r>
          </a:p>
        </p:txBody>
      </p:sp>
      <p:grpSp>
        <p:nvGrpSpPr>
          <p:cNvPr name="Group 27" id="27"/>
          <p:cNvGrpSpPr/>
          <p:nvPr/>
        </p:nvGrpSpPr>
        <p:grpSpPr>
          <a:xfrm rot="135424">
            <a:off x="5174546" y="5564291"/>
            <a:ext cx="8217957" cy="697399"/>
            <a:chOff x="0" y="0"/>
            <a:chExt cx="9538720" cy="809483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42984" y="37163"/>
              <a:ext cx="9449883" cy="733397"/>
            </a:xfrm>
            <a:custGeom>
              <a:avLst/>
              <a:gdLst/>
              <a:ahLst/>
              <a:cxnLst/>
              <a:rect r="r" b="b" t="t" l="l"/>
              <a:pathLst>
                <a:path h="733397" w="9449883">
                  <a:moveTo>
                    <a:pt x="350816" y="598995"/>
                  </a:moveTo>
                  <a:cubicBezTo>
                    <a:pt x="44527" y="635184"/>
                    <a:pt x="34430" y="632327"/>
                    <a:pt x="24332" y="626613"/>
                  </a:cubicBezTo>
                  <a:cubicBezTo>
                    <a:pt x="14235" y="619947"/>
                    <a:pt x="5259" y="610423"/>
                    <a:pt x="1894" y="600900"/>
                  </a:cubicBezTo>
                  <a:cubicBezTo>
                    <a:pt x="-1472" y="591377"/>
                    <a:pt x="-350" y="578044"/>
                    <a:pt x="5259" y="569473"/>
                  </a:cubicBezTo>
                  <a:cubicBezTo>
                    <a:pt x="9747" y="560902"/>
                    <a:pt x="16479" y="554236"/>
                    <a:pt x="31064" y="547569"/>
                  </a:cubicBezTo>
                  <a:cubicBezTo>
                    <a:pt x="68088" y="530427"/>
                    <a:pt x="165697" y="519952"/>
                    <a:pt x="252086" y="505667"/>
                  </a:cubicBezTo>
                  <a:cubicBezTo>
                    <a:pt x="371011" y="486620"/>
                    <a:pt x="504522" y="467573"/>
                    <a:pt x="685154" y="447574"/>
                  </a:cubicBezTo>
                  <a:cubicBezTo>
                    <a:pt x="981346" y="413290"/>
                    <a:pt x="1443584" y="373292"/>
                    <a:pt x="1863189" y="339009"/>
                  </a:cubicBezTo>
                  <a:cubicBezTo>
                    <a:pt x="2344501" y="299011"/>
                    <a:pt x="2902104" y="260917"/>
                    <a:pt x="3414830" y="226633"/>
                  </a:cubicBezTo>
                  <a:cubicBezTo>
                    <a:pt x="3918580" y="193302"/>
                    <a:pt x="4403258" y="161875"/>
                    <a:pt x="4913740" y="134257"/>
                  </a:cubicBezTo>
                  <a:cubicBezTo>
                    <a:pt x="5448904" y="105687"/>
                    <a:pt x="6028947" y="79022"/>
                    <a:pt x="6557380" y="59023"/>
                  </a:cubicBezTo>
                  <a:cubicBezTo>
                    <a:pt x="7048789" y="39976"/>
                    <a:pt x="7551418" y="23786"/>
                    <a:pt x="7981119" y="14263"/>
                  </a:cubicBezTo>
                  <a:cubicBezTo>
                    <a:pt x="8336774" y="5692"/>
                    <a:pt x="8691306" y="-2879"/>
                    <a:pt x="8957206" y="930"/>
                  </a:cubicBezTo>
                  <a:cubicBezTo>
                    <a:pt x="9140082" y="2835"/>
                    <a:pt x="9366714" y="-1927"/>
                    <a:pt x="9422810" y="19977"/>
                  </a:cubicBezTo>
                  <a:cubicBezTo>
                    <a:pt x="9438518" y="26643"/>
                    <a:pt x="9443005" y="33310"/>
                    <a:pt x="9447493" y="42833"/>
                  </a:cubicBezTo>
                  <a:cubicBezTo>
                    <a:pt x="9450859" y="53309"/>
                    <a:pt x="9451981" y="70451"/>
                    <a:pt x="9441884" y="82831"/>
                  </a:cubicBezTo>
                  <a:cubicBezTo>
                    <a:pt x="9423932" y="103782"/>
                    <a:pt x="9381299" y="119972"/>
                    <a:pt x="9311738" y="138066"/>
                  </a:cubicBezTo>
                  <a:cubicBezTo>
                    <a:pt x="9090717" y="195206"/>
                    <a:pt x="8396237" y="237109"/>
                    <a:pt x="7858828" y="287583"/>
                  </a:cubicBezTo>
                  <a:cubicBezTo>
                    <a:pt x="7193518" y="350437"/>
                    <a:pt x="6220798" y="423766"/>
                    <a:pt x="5621683" y="480906"/>
                  </a:cubicBezTo>
                  <a:cubicBezTo>
                    <a:pt x="5217786" y="518999"/>
                    <a:pt x="4912618" y="549474"/>
                    <a:pt x="4610817" y="585663"/>
                  </a:cubicBezTo>
                  <a:cubicBezTo>
                    <a:pt x="4363990" y="614233"/>
                    <a:pt x="4086871" y="643755"/>
                    <a:pt x="3938776" y="675182"/>
                  </a:cubicBezTo>
                  <a:cubicBezTo>
                    <a:pt x="3863606" y="691372"/>
                    <a:pt x="3808631" y="721846"/>
                    <a:pt x="3773850" y="723751"/>
                  </a:cubicBezTo>
                  <a:cubicBezTo>
                    <a:pt x="3758144" y="724703"/>
                    <a:pt x="3748046" y="722799"/>
                    <a:pt x="3737948" y="718037"/>
                  </a:cubicBezTo>
                  <a:cubicBezTo>
                    <a:pt x="3728973" y="712323"/>
                    <a:pt x="3719998" y="701847"/>
                    <a:pt x="3716631" y="693276"/>
                  </a:cubicBezTo>
                  <a:cubicBezTo>
                    <a:pt x="3714388" y="683753"/>
                    <a:pt x="3715510" y="671373"/>
                    <a:pt x="3719998" y="662802"/>
                  </a:cubicBezTo>
                  <a:cubicBezTo>
                    <a:pt x="3724485" y="654231"/>
                    <a:pt x="3730095" y="647564"/>
                    <a:pt x="3745802" y="641850"/>
                  </a:cubicBezTo>
                  <a:cubicBezTo>
                    <a:pt x="3803021" y="622804"/>
                    <a:pt x="3982531" y="647564"/>
                    <a:pt x="4191212" y="647564"/>
                  </a:cubicBezTo>
                  <a:cubicBezTo>
                    <a:pt x="4685986" y="648517"/>
                    <a:pt x="6211823" y="623756"/>
                    <a:pt x="6689769" y="625661"/>
                  </a:cubicBezTo>
                  <a:cubicBezTo>
                    <a:pt x="6881620" y="626613"/>
                    <a:pt x="7025228" y="615185"/>
                    <a:pt x="7093666" y="632327"/>
                  </a:cubicBezTo>
                  <a:cubicBezTo>
                    <a:pt x="7119471" y="638041"/>
                    <a:pt x="7129568" y="658992"/>
                    <a:pt x="7141910" y="657088"/>
                  </a:cubicBezTo>
                  <a:cubicBezTo>
                    <a:pt x="7154251" y="654231"/>
                    <a:pt x="7156495" y="628518"/>
                    <a:pt x="7167715" y="621851"/>
                  </a:cubicBezTo>
                  <a:cubicBezTo>
                    <a:pt x="7176689" y="617090"/>
                    <a:pt x="7189031" y="615185"/>
                    <a:pt x="7200251" y="616137"/>
                  </a:cubicBezTo>
                  <a:cubicBezTo>
                    <a:pt x="7210348" y="617090"/>
                    <a:pt x="7221567" y="621851"/>
                    <a:pt x="7229421" y="628518"/>
                  </a:cubicBezTo>
                  <a:cubicBezTo>
                    <a:pt x="7237275" y="634232"/>
                    <a:pt x="7244006" y="643755"/>
                    <a:pt x="7244006" y="653278"/>
                  </a:cubicBezTo>
                  <a:cubicBezTo>
                    <a:pt x="7245129" y="664706"/>
                    <a:pt x="7237275" y="683753"/>
                    <a:pt x="7228299" y="691372"/>
                  </a:cubicBezTo>
                  <a:cubicBezTo>
                    <a:pt x="7221567" y="698990"/>
                    <a:pt x="7209226" y="701847"/>
                    <a:pt x="7199128" y="702800"/>
                  </a:cubicBezTo>
                  <a:cubicBezTo>
                    <a:pt x="7187909" y="703752"/>
                    <a:pt x="7175568" y="702800"/>
                    <a:pt x="7166592" y="697086"/>
                  </a:cubicBezTo>
                  <a:cubicBezTo>
                    <a:pt x="7156495" y="690419"/>
                    <a:pt x="7143032" y="673277"/>
                    <a:pt x="7141910" y="661849"/>
                  </a:cubicBezTo>
                  <a:cubicBezTo>
                    <a:pt x="7141910" y="649469"/>
                    <a:pt x="7153129" y="632327"/>
                    <a:pt x="7163227" y="624708"/>
                  </a:cubicBezTo>
                  <a:cubicBezTo>
                    <a:pt x="7171080" y="618042"/>
                    <a:pt x="7183421" y="616137"/>
                    <a:pt x="7194641" y="616137"/>
                  </a:cubicBezTo>
                  <a:cubicBezTo>
                    <a:pt x="7204738" y="616137"/>
                    <a:pt x="7217080" y="618994"/>
                    <a:pt x="7224933" y="625661"/>
                  </a:cubicBezTo>
                  <a:cubicBezTo>
                    <a:pt x="7235031" y="633279"/>
                    <a:pt x="7250738" y="651374"/>
                    <a:pt x="7245129" y="662802"/>
                  </a:cubicBezTo>
                  <a:cubicBezTo>
                    <a:pt x="7235031" y="683753"/>
                    <a:pt x="7168836" y="704704"/>
                    <a:pt x="7092544" y="718037"/>
                  </a:cubicBezTo>
                  <a:cubicBezTo>
                    <a:pt x="6891718" y="752321"/>
                    <a:pt x="6381236" y="711371"/>
                    <a:pt x="5961630" y="712323"/>
                  </a:cubicBezTo>
                  <a:cubicBezTo>
                    <a:pt x="5437685" y="714228"/>
                    <a:pt x="4578280" y="735179"/>
                    <a:pt x="4188968" y="733274"/>
                  </a:cubicBezTo>
                  <a:cubicBezTo>
                    <a:pt x="3998238" y="732322"/>
                    <a:pt x="3814240" y="732322"/>
                    <a:pt x="3761509" y="723751"/>
                  </a:cubicBezTo>
                  <a:cubicBezTo>
                    <a:pt x="3749168" y="721846"/>
                    <a:pt x="3745802" y="721846"/>
                    <a:pt x="3737948" y="718037"/>
                  </a:cubicBezTo>
                  <a:cubicBezTo>
                    <a:pt x="3730095" y="712323"/>
                    <a:pt x="3719998" y="701847"/>
                    <a:pt x="3716631" y="693276"/>
                  </a:cubicBezTo>
                  <a:cubicBezTo>
                    <a:pt x="3714388" y="683753"/>
                    <a:pt x="3715510" y="671373"/>
                    <a:pt x="3719998" y="662802"/>
                  </a:cubicBezTo>
                  <a:cubicBezTo>
                    <a:pt x="3724485" y="654231"/>
                    <a:pt x="3732339" y="648517"/>
                    <a:pt x="3745802" y="641850"/>
                  </a:cubicBezTo>
                  <a:cubicBezTo>
                    <a:pt x="3777216" y="625661"/>
                    <a:pt x="3843411" y="606614"/>
                    <a:pt x="3923068" y="590424"/>
                  </a:cubicBezTo>
                  <a:cubicBezTo>
                    <a:pt x="4074530" y="558045"/>
                    <a:pt x="4350527" y="529475"/>
                    <a:pt x="4598475" y="499953"/>
                  </a:cubicBezTo>
                  <a:cubicBezTo>
                    <a:pt x="4901399" y="463764"/>
                    <a:pt x="5180761" y="436146"/>
                    <a:pt x="5611586" y="395196"/>
                  </a:cubicBezTo>
                  <a:cubicBezTo>
                    <a:pt x="6366650" y="321866"/>
                    <a:pt x="8125850" y="175207"/>
                    <a:pt x="8735062" y="115210"/>
                  </a:cubicBezTo>
                  <a:cubicBezTo>
                    <a:pt x="8988621" y="90450"/>
                    <a:pt x="9155789" y="82831"/>
                    <a:pt x="9272471" y="58070"/>
                  </a:cubicBezTo>
                  <a:cubicBezTo>
                    <a:pt x="9330811" y="44738"/>
                    <a:pt x="9370079" y="16168"/>
                    <a:pt x="9399250" y="15215"/>
                  </a:cubicBezTo>
                  <a:cubicBezTo>
                    <a:pt x="9413835" y="15215"/>
                    <a:pt x="9423932" y="19977"/>
                    <a:pt x="9432908" y="25691"/>
                  </a:cubicBezTo>
                  <a:cubicBezTo>
                    <a:pt x="9441884" y="32357"/>
                    <a:pt x="9448615" y="42833"/>
                    <a:pt x="9449737" y="52356"/>
                  </a:cubicBezTo>
                  <a:cubicBezTo>
                    <a:pt x="9450859" y="63784"/>
                    <a:pt x="9443005" y="81879"/>
                    <a:pt x="9434030" y="90450"/>
                  </a:cubicBezTo>
                  <a:cubicBezTo>
                    <a:pt x="9426176" y="97116"/>
                    <a:pt x="9418322" y="99021"/>
                    <a:pt x="9400371" y="101878"/>
                  </a:cubicBezTo>
                  <a:cubicBezTo>
                    <a:pt x="9337543" y="110449"/>
                    <a:pt x="9134472" y="88545"/>
                    <a:pt x="8958328" y="86640"/>
                  </a:cubicBezTo>
                  <a:cubicBezTo>
                    <a:pt x="8696916" y="83783"/>
                    <a:pt x="8340140" y="92354"/>
                    <a:pt x="7985607" y="99973"/>
                  </a:cubicBezTo>
                  <a:cubicBezTo>
                    <a:pt x="7555905" y="109496"/>
                    <a:pt x="7053277" y="125686"/>
                    <a:pt x="6562990" y="144733"/>
                  </a:cubicBezTo>
                  <a:cubicBezTo>
                    <a:pt x="6035678" y="164732"/>
                    <a:pt x="5455636" y="191397"/>
                    <a:pt x="4921594" y="220919"/>
                  </a:cubicBezTo>
                  <a:cubicBezTo>
                    <a:pt x="4411112" y="247585"/>
                    <a:pt x="3926434" y="279012"/>
                    <a:pt x="3422684" y="312343"/>
                  </a:cubicBezTo>
                  <a:cubicBezTo>
                    <a:pt x="2911080" y="346627"/>
                    <a:pt x="2354598" y="385673"/>
                    <a:pt x="1874409" y="424718"/>
                  </a:cubicBezTo>
                  <a:cubicBezTo>
                    <a:pt x="1455926" y="459002"/>
                    <a:pt x="994809" y="499953"/>
                    <a:pt x="700861" y="533284"/>
                  </a:cubicBezTo>
                  <a:cubicBezTo>
                    <a:pt x="523595" y="553283"/>
                    <a:pt x="391206" y="571378"/>
                    <a:pt x="274525" y="591377"/>
                  </a:cubicBezTo>
                  <a:cubicBezTo>
                    <a:pt x="190379" y="604709"/>
                    <a:pt x="102868" y="632327"/>
                    <a:pt x="61356" y="632327"/>
                  </a:cubicBezTo>
                  <a:cubicBezTo>
                    <a:pt x="43405" y="632327"/>
                    <a:pt x="34430" y="631375"/>
                    <a:pt x="24332" y="626613"/>
                  </a:cubicBezTo>
                  <a:cubicBezTo>
                    <a:pt x="14235" y="620899"/>
                    <a:pt x="5259" y="610423"/>
                    <a:pt x="1894" y="600900"/>
                  </a:cubicBezTo>
                  <a:cubicBezTo>
                    <a:pt x="-1472" y="591377"/>
                    <a:pt x="-350" y="578044"/>
                    <a:pt x="5259" y="569473"/>
                  </a:cubicBezTo>
                  <a:cubicBezTo>
                    <a:pt x="9747" y="560902"/>
                    <a:pt x="20966" y="550426"/>
                    <a:pt x="31064" y="547569"/>
                  </a:cubicBezTo>
                  <a:cubicBezTo>
                    <a:pt x="41161" y="544712"/>
                    <a:pt x="47893" y="552331"/>
                    <a:pt x="63600" y="552331"/>
                  </a:cubicBezTo>
                  <a:cubicBezTo>
                    <a:pt x="109600" y="552331"/>
                    <a:pt x="286866" y="512333"/>
                    <a:pt x="335109" y="513285"/>
                  </a:cubicBezTo>
                  <a:cubicBezTo>
                    <a:pt x="353060" y="514238"/>
                    <a:pt x="360914" y="515190"/>
                    <a:pt x="371011" y="519952"/>
                  </a:cubicBezTo>
                  <a:cubicBezTo>
                    <a:pt x="379987" y="524713"/>
                    <a:pt x="390084" y="535189"/>
                    <a:pt x="392328" y="544712"/>
                  </a:cubicBezTo>
                  <a:cubicBezTo>
                    <a:pt x="394572" y="556140"/>
                    <a:pt x="390084" y="575187"/>
                    <a:pt x="382231" y="583758"/>
                  </a:cubicBezTo>
                  <a:cubicBezTo>
                    <a:pt x="375499" y="592329"/>
                    <a:pt x="350816" y="598995"/>
                    <a:pt x="350816" y="598995"/>
                  </a:cubicBezTo>
                </a:path>
              </a:pathLst>
            </a:custGeom>
            <a:solidFill>
              <a:srgbClr val="FFDA68"/>
            </a:solid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DAHLKT-Qv0M</dc:identifier>
  <dcterms:modified xsi:type="dcterms:W3CDTF">2011-08-01T06:04:30Z</dcterms:modified>
  <cp:revision>1</cp:revision>
  <dc:title>Colorful Illustrated Creative Project Presentation</dc:title>
</cp:coreProperties>
</file>